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67" r:id="rId3"/>
    <p:sldId id="268" r:id="rId4"/>
    <p:sldId id="269" r:id="rId5"/>
    <p:sldId id="270" r:id="rId6"/>
    <p:sldId id="260" r:id="rId7"/>
    <p:sldId id="261" r:id="rId8"/>
    <p:sldId id="271" r:id="rId9"/>
    <p:sldId id="273" r:id="rId10"/>
    <p:sldId id="262" r:id="rId11"/>
    <p:sldId id="274" r:id="rId12"/>
    <p:sldId id="275" r:id="rId13"/>
    <p:sldId id="281" r:id="rId14"/>
    <p:sldId id="276" r:id="rId15"/>
    <p:sldId id="277" r:id="rId16"/>
    <p:sldId id="263" r:id="rId17"/>
    <p:sldId id="264" r:id="rId18"/>
    <p:sldId id="265" r:id="rId19"/>
    <p:sldId id="278" r:id="rId20"/>
    <p:sldId id="279" r:id="rId21"/>
    <p:sldId id="280" r:id="rId22"/>
  </p:sldIdLst>
  <p:sldSz cx="12192000" cy="6858000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72A1E6-9448-4B4F-A9E0-5E2239861CB9}" v="458" dt="2026-01-14T05:49:47.3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84" y="1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9D72A1E6-9448-4B4F-A9E0-5E2239861CB9}"/>
    <pc:docChg chg="undo custSel addSld modSld modMainMaster modNotesMaster">
      <pc:chgData name="Danny Young" userId="cb0f4ce2-eb4f-479e-8e8f-3beb257e632f" providerId="ADAL" clId="{9D72A1E6-9448-4B4F-A9E0-5E2239861CB9}" dt="2026-01-14T05:50:04.624" v="1208" actId="14100"/>
      <pc:docMkLst>
        <pc:docMk/>
      </pc:docMkLst>
      <pc:sldChg chg="modSp modNotes">
        <pc:chgData name="Danny Young" userId="cb0f4ce2-eb4f-479e-8e8f-3beb257e632f" providerId="ADAL" clId="{9D72A1E6-9448-4B4F-A9E0-5E2239861CB9}" dt="2026-01-14T05:36:26.221" v="0"/>
        <pc:sldMkLst>
          <pc:docMk/>
          <pc:sldMk cId="3877206039" sldId="256"/>
        </pc:sldMkLst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3877206039" sldId="256"/>
            <ac:spMk id="2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3877206039" sldId="256"/>
            <ac:spMk id="4" creationId="{00000000-0000-0000-0000-000000000000}"/>
          </ac:spMkLst>
        </pc:spChg>
      </pc:sldChg>
      <pc:sldChg chg="modSp modNotes">
        <pc:chgData name="Danny Young" userId="cb0f4ce2-eb4f-479e-8e8f-3beb257e632f" providerId="ADAL" clId="{9D72A1E6-9448-4B4F-A9E0-5E2239861CB9}" dt="2026-01-14T05:36:26.221" v="0"/>
        <pc:sldMkLst>
          <pc:docMk/>
          <pc:sldMk cId="2749615108" sldId="260"/>
        </pc:sldMkLst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749615108" sldId="260"/>
            <ac:spMk id="2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749615108" sldId="260"/>
            <ac:spMk id="4130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749615108" sldId="260"/>
            <ac:spMk id="12323" creationId="{00000000-0000-0000-0000-000000000000}"/>
          </ac:spMkLst>
        </pc:sp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098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099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00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01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02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03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04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05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06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07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08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09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10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11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12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13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14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15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16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17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18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19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20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21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22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23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24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25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26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27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749615108" sldId="260"/>
            <ac:graphicFrameMk id="4128" creationId="{00000000-0000-0000-0000-000000000000}"/>
          </ac:graphicFrameMkLst>
        </pc:graphicFrameChg>
      </pc:sldChg>
      <pc:sldChg chg="modSp modNotes">
        <pc:chgData name="Danny Young" userId="cb0f4ce2-eb4f-479e-8e8f-3beb257e632f" providerId="ADAL" clId="{9D72A1E6-9448-4B4F-A9E0-5E2239861CB9}" dt="2026-01-14T05:36:26.221" v="0"/>
        <pc:sldMkLst>
          <pc:docMk/>
          <pc:sldMk cId="1214009400" sldId="261"/>
        </pc:sldMkLst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1214009400" sldId="261"/>
            <ac:spMk id="2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1214009400" sldId="261"/>
            <ac:spMk id="13315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1214009400" sldId="261"/>
            <ac:spMk id="13340" creationId="{00000000-0000-0000-0000-000000000000}"/>
          </ac:spMkLst>
        </pc:sp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22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23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24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25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26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27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28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29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30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31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32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33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34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35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36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37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38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39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40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41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42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43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44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214009400" sldId="261"/>
            <ac:graphicFrameMk id="5145" creationId="{00000000-0000-0000-0000-000000000000}"/>
          </ac:graphicFrameMkLst>
        </pc:graphicFrameChg>
      </pc:sldChg>
      <pc:sldChg chg="modSp modNotes">
        <pc:chgData name="Danny Young" userId="cb0f4ce2-eb4f-479e-8e8f-3beb257e632f" providerId="ADAL" clId="{9D72A1E6-9448-4B4F-A9E0-5E2239861CB9}" dt="2026-01-14T05:36:26.221" v="0"/>
        <pc:sldMkLst>
          <pc:docMk/>
          <pc:sldMk cId="1979470934" sldId="262"/>
        </pc:sldMkLst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1979470934" sldId="262"/>
            <ac:spMk id="2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1979470934" sldId="262"/>
            <ac:spMk id="13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1979470934" sldId="262"/>
            <ac:spMk id="26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1979470934" sldId="262"/>
            <ac:spMk id="27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1979470934" sldId="262"/>
            <ac:spMk id="28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1979470934" sldId="262"/>
            <ac:spMk id="29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1979470934" sldId="262"/>
            <ac:spMk id="30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1979470934" sldId="262"/>
            <ac:spMk id="31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1979470934" sldId="262"/>
            <ac:spMk id="14366" creationId="{00000000-0000-0000-0000-000000000000}"/>
          </ac:spMkLst>
        </pc:sp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6147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6148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6149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6150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6151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6152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6153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6154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6155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6156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6157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6158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6159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6160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6161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6162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6163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6164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6165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979470934" sldId="262"/>
            <ac:graphicFrameMk id="14339" creationId="{00000000-0000-0000-0000-000000000000}"/>
          </ac:graphicFrameMkLst>
        </pc:graphicFrameChg>
      </pc:sldChg>
      <pc:sldChg chg="modSp modNotes">
        <pc:chgData name="Danny Young" userId="cb0f4ce2-eb4f-479e-8e8f-3beb257e632f" providerId="ADAL" clId="{9D72A1E6-9448-4B4F-A9E0-5E2239861CB9}" dt="2026-01-14T05:36:26.221" v="0"/>
        <pc:sldMkLst>
          <pc:docMk/>
          <pc:sldMk cId="2144466277" sldId="263"/>
        </pc:sldMkLst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144466277" sldId="263"/>
            <ac:spMk id="2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144466277" sldId="263"/>
            <ac:spMk id="6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144466277" sldId="263"/>
            <ac:spMk id="9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144466277" sldId="263"/>
            <ac:spMk id="32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144466277" sldId="263"/>
            <ac:spMk id="35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144466277" sldId="263"/>
            <ac:spMk id="15407" creationId="{00000000-0000-0000-0000-000000000000}"/>
          </ac:spMkLst>
        </pc:sp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71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72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73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74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75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76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77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78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79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80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81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82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83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84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85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86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87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88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89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90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91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92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93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94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95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96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97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98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199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200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7201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144466277" sldId="263"/>
            <ac:graphicFrameMk id="15363" creationId="{00000000-0000-0000-0000-000000000000}"/>
          </ac:graphicFrameMkLst>
        </pc:graphicFrameChg>
        <pc:cxnChg chg="mod">
          <ac:chgData name="Danny Young" userId="cb0f4ce2-eb4f-479e-8e8f-3beb257e632f" providerId="ADAL" clId="{9D72A1E6-9448-4B4F-A9E0-5E2239861CB9}" dt="2026-01-14T05:36:26.221" v="0"/>
          <ac:cxnSpMkLst>
            <pc:docMk/>
            <pc:sldMk cId="2144466277" sldId="263"/>
            <ac:cxnSpMk id="13" creationId="{00000000-0000-0000-0000-000000000000}"/>
          </ac:cxnSpMkLst>
        </pc:cxnChg>
        <pc:cxnChg chg="mod">
          <ac:chgData name="Danny Young" userId="cb0f4ce2-eb4f-479e-8e8f-3beb257e632f" providerId="ADAL" clId="{9D72A1E6-9448-4B4F-A9E0-5E2239861CB9}" dt="2026-01-14T05:36:26.221" v="0"/>
          <ac:cxnSpMkLst>
            <pc:docMk/>
            <pc:sldMk cId="2144466277" sldId="263"/>
            <ac:cxnSpMk id="15" creationId="{00000000-0000-0000-0000-000000000000}"/>
          </ac:cxnSpMkLst>
        </pc:cxnChg>
        <pc:cxnChg chg="mod">
          <ac:chgData name="Danny Young" userId="cb0f4ce2-eb4f-479e-8e8f-3beb257e632f" providerId="ADAL" clId="{9D72A1E6-9448-4B4F-A9E0-5E2239861CB9}" dt="2026-01-14T05:36:26.221" v="0"/>
          <ac:cxnSpMkLst>
            <pc:docMk/>
            <pc:sldMk cId="2144466277" sldId="263"/>
            <ac:cxnSpMk id="20" creationId="{00000000-0000-0000-0000-000000000000}"/>
          </ac:cxnSpMkLst>
        </pc:cxnChg>
        <pc:cxnChg chg="mod">
          <ac:chgData name="Danny Young" userId="cb0f4ce2-eb4f-479e-8e8f-3beb257e632f" providerId="ADAL" clId="{9D72A1E6-9448-4B4F-A9E0-5E2239861CB9}" dt="2026-01-14T05:36:26.221" v="0"/>
          <ac:cxnSpMkLst>
            <pc:docMk/>
            <pc:sldMk cId="2144466277" sldId="263"/>
            <ac:cxnSpMk id="21" creationId="{00000000-0000-0000-0000-000000000000}"/>
          </ac:cxnSpMkLst>
        </pc:cxnChg>
        <pc:cxnChg chg="mod">
          <ac:chgData name="Danny Young" userId="cb0f4ce2-eb4f-479e-8e8f-3beb257e632f" providerId="ADAL" clId="{9D72A1E6-9448-4B4F-A9E0-5E2239861CB9}" dt="2026-01-14T05:36:26.221" v="0"/>
          <ac:cxnSpMkLst>
            <pc:docMk/>
            <pc:sldMk cId="2144466277" sldId="263"/>
            <ac:cxnSpMk id="38" creationId="{00000000-0000-0000-0000-000000000000}"/>
          </ac:cxnSpMkLst>
        </pc:cxnChg>
        <pc:cxnChg chg="mod">
          <ac:chgData name="Danny Young" userId="cb0f4ce2-eb4f-479e-8e8f-3beb257e632f" providerId="ADAL" clId="{9D72A1E6-9448-4B4F-A9E0-5E2239861CB9}" dt="2026-01-14T05:36:26.221" v="0"/>
          <ac:cxnSpMkLst>
            <pc:docMk/>
            <pc:sldMk cId="2144466277" sldId="263"/>
            <ac:cxnSpMk id="39" creationId="{00000000-0000-0000-0000-000000000000}"/>
          </ac:cxnSpMkLst>
        </pc:cxnChg>
        <pc:cxnChg chg="mod">
          <ac:chgData name="Danny Young" userId="cb0f4ce2-eb4f-479e-8e8f-3beb257e632f" providerId="ADAL" clId="{9D72A1E6-9448-4B4F-A9E0-5E2239861CB9}" dt="2026-01-14T05:36:26.221" v="0"/>
          <ac:cxnSpMkLst>
            <pc:docMk/>
            <pc:sldMk cId="2144466277" sldId="263"/>
            <ac:cxnSpMk id="43" creationId="{00000000-0000-0000-0000-000000000000}"/>
          </ac:cxnSpMkLst>
        </pc:cxnChg>
        <pc:cxnChg chg="mod">
          <ac:chgData name="Danny Young" userId="cb0f4ce2-eb4f-479e-8e8f-3beb257e632f" providerId="ADAL" clId="{9D72A1E6-9448-4B4F-A9E0-5E2239861CB9}" dt="2026-01-14T05:36:26.221" v="0"/>
          <ac:cxnSpMkLst>
            <pc:docMk/>
            <pc:sldMk cId="2144466277" sldId="263"/>
            <ac:cxnSpMk id="44" creationId="{00000000-0000-0000-0000-000000000000}"/>
          </ac:cxnSpMkLst>
        </pc:cxnChg>
      </pc:sldChg>
      <pc:sldChg chg="modSp modNotes">
        <pc:chgData name="Danny Young" userId="cb0f4ce2-eb4f-479e-8e8f-3beb257e632f" providerId="ADAL" clId="{9D72A1E6-9448-4B4F-A9E0-5E2239861CB9}" dt="2026-01-14T05:36:26.221" v="0"/>
        <pc:sldMkLst>
          <pc:docMk/>
          <pc:sldMk cId="3371358963" sldId="264"/>
        </pc:sldMkLst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3371358963" sldId="264"/>
            <ac:spMk id="2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3371358963" sldId="264"/>
            <ac:spMk id="7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3371358963" sldId="264"/>
            <ac:spMk id="9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3371358963" sldId="264"/>
            <ac:spMk id="8201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3371358963" sldId="264"/>
            <ac:spMk id="8203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3371358963" sldId="264"/>
            <ac:spMk id="8206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3371358963" sldId="264"/>
            <ac:spMk id="8207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3371358963" sldId="264"/>
            <ac:spMk id="8208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3371358963" sldId="264"/>
            <ac:spMk id="16404" creationId="{00000000-0000-0000-0000-000000000000}"/>
          </ac:spMkLst>
        </pc:sp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3371358963" sldId="264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3371358963" sldId="264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3371358963" sldId="264"/>
            <ac:graphicFrameMk id="8195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3371358963" sldId="264"/>
            <ac:graphicFrameMk id="8196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3371358963" sldId="264"/>
            <ac:graphicFrameMk id="8198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3371358963" sldId="264"/>
            <ac:graphicFrameMk id="8199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3371358963" sldId="264"/>
            <ac:graphicFrameMk id="8210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3371358963" sldId="264"/>
            <ac:graphicFrameMk id="16387" creationId="{00000000-0000-0000-0000-00000000000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3371358963" sldId="264"/>
            <ac:graphicFrameMk id="16395" creationId="{00000000-0000-0000-0000-000000000000}"/>
          </ac:graphicFrameMkLst>
        </pc:graphicFrameChg>
        <pc:cxnChg chg="mod">
          <ac:chgData name="Danny Young" userId="cb0f4ce2-eb4f-479e-8e8f-3beb257e632f" providerId="ADAL" clId="{9D72A1E6-9448-4B4F-A9E0-5E2239861CB9}" dt="2026-01-14T05:36:26.221" v="0"/>
          <ac:cxnSpMkLst>
            <pc:docMk/>
            <pc:sldMk cId="3371358963" sldId="264"/>
            <ac:cxnSpMk id="11" creationId="{00000000-0000-0000-0000-000000000000}"/>
          </ac:cxnSpMkLst>
        </pc:cxnChg>
      </pc:sldChg>
      <pc:sldChg chg="modSp modNotes">
        <pc:chgData name="Danny Young" userId="cb0f4ce2-eb4f-479e-8e8f-3beb257e632f" providerId="ADAL" clId="{9D72A1E6-9448-4B4F-A9E0-5E2239861CB9}" dt="2026-01-14T05:36:26.221" v="0"/>
        <pc:sldMkLst>
          <pc:docMk/>
          <pc:sldMk cId="3768656773" sldId="265"/>
        </pc:sldMkLst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3768656773" sldId="265"/>
            <ac:spMk id="2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3768656773" sldId="265"/>
            <ac:spMk id="8" creationId="{94112815-9541-4B46-A219-859AB03CA78C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3768656773" sldId="265"/>
            <ac:spMk id="9" creationId="{62F405FC-A248-48C2-A86C-F9D29A343114}"/>
          </ac:spMkLst>
        </pc:sp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3768656773" sldId="265"/>
            <ac:graphicFrameMk id="6" creationId="{2D760CA8-37C2-40FA-8637-7538D8EFC6BB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3768656773" sldId="265"/>
            <ac:graphicFrameMk id="7" creationId="{0A497D86-431B-4A86-8323-3FE9AC37F12D}"/>
          </ac:graphicFrameMkLst>
        </pc:graphicFrameChg>
      </pc:sldChg>
      <pc:sldChg chg="modSp mod modNotes">
        <pc:chgData name="Danny Young" userId="cb0f4ce2-eb4f-479e-8e8f-3beb257e632f" providerId="ADAL" clId="{9D72A1E6-9448-4B4F-A9E0-5E2239861CB9}" dt="2026-01-14T05:36:53.699" v="11" actId="14100"/>
        <pc:sldMkLst>
          <pc:docMk/>
          <pc:sldMk cId="680150229" sldId="267"/>
        </pc:sldMkLst>
        <pc:spChg chg="mod">
          <ac:chgData name="Danny Young" userId="cb0f4ce2-eb4f-479e-8e8f-3beb257e632f" providerId="ADAL" clId="{9D72A1E6-9448-4B4F-A9E0-5E2239861CB9}" dt="2026-01-14T05:36:36.770" v="3" actId="1076"/>
          <ac:spMkLst>
            <pc:docMk/>
            <pc:sldMk cId="680150229" sldId="267"/>
            <ac:spMk id="2" creationId="{9B297C9F-0459-4EFF-9B53-FA6EC9084A0E}"/>
          </ac:spMkLst>
        </pc:spChg>
        <pc:spChg chg="mod">
          <ac:chgData name="Danny Young" userId="cb0f4ce2-eb4f-479e-8e8f-3beb257e632f" providerId="ADAL" clId="{9D72A1E6-9448-4B4F-A9E0-5E2239861CB9}" dt="2026-01-14T05:36:34.473" v="2" actId="14100"/>
          <ac:spMkLst>
            <pc:docMk/>
            <pc:sldMk cId="680150229" sldId="267"/>
            <ac:spMk id="3" creationId="{AC4F4EEB-F781-43DB-825F-753BE4248516}"/>
          </ac:spMkLst>
        </pc:spChg>
        <pc:spChg chg="mod">
          <ac:chgData name="Danny Young" userId="cb0f4ce2-eb4f-479e-8e8f-3beb257e632f" providerId="ADAL" clId="{9D72A1E6-9448-4B4F-A9E0-5E2239861CB9}" dt="2026-01-14T05:36:44.085" v="4" actId="1076"/>
          <ac:spMkLst>
            <pc:docMk/>
            <pc:sldMk cId="680150229" sldId="267"/>
            <ac:spMk id="12" creationId="{0C650914-C681-494E-9F9B-EA019F168D5A}"/>
          </ac:spMkLst>
        </pc:spChg>
        <pc:spChg chg="mod">
          <ac:chgData name="Danny Young" userId="cb0f4ce2-eb4f-479e-8e8f-3beb257e632f" providerId="ADAL" clId="{9D72A1E6-9448-4B4F-A9E0-5E2239861CB9}" dt="2026-01-14T05:36:49.633" v="10" actId="1037"/>
          <ac:spMkLst>
            <pc:docMk/>
            <pc:sldMk cId="680150229" sldId="267"/>
            <ac:spMk id="21" creationId="{4F379176-5995-42E8-91EB-EB0BFF838638}"/>
          </ac:spMkLst>
        </pc:spChg>
        <pc:spChg chg="mod">
          <ac:chgData name="Danny Young" userId="cb0f4ce2-eb4f-479e-8e8f-3beb257e632f" providerId="ADAL" clId="{9D72A1E6-9448-4B4F-A9E0-5E2239861CB9}" dt="2026-01-14T05:36:44.085" v="4" actId="1076"/>
          <ac:spMkLst>
            <pc:docMk/>
            <pc:sldMk cId="680150229" sldId="267"/>
            <ac:spMk id="22" creationId="{26E8B287-9FD4-4C86-A317-D6EA324794FA}"/>
          </ac:spMkLst>
        </pc:spChg>
        <pc:spChg chg="mod">
          <ac:chgData name="Danny Young" userId="cb0f4ce2-eb4f-479e-8e8f-3beb257e632f" providerId="ADAL" clId="{9D72A1E6-9448-4B4F-A9E0-5E2239861CB9}" dt="2026-01-14T05:36:53.699" v="11" actId="14100"/>
          <ac:spMkLst>
            <pc:docMk/>
            <pc:sldMk cId="680150229" sldId="267"/>
            <ac:spMk id="31" creationId="{966649D7-8568-446E-98F5-148F6E85E50F}"/>
          </ac:spMkLst>
        </pc:spChg>
        <pc:graphicFrameChg chg="mod">
          <ac:chgData name="Danny Young" userId="cb0f4ce2-eb4f-479e-8e8f-3beb257e632f" providerId="ADAL" clId="{9D72A1E6-9448-4B4F-A9E0-5E2239861CB9}" dt="2026-01-14T05:36:44.085" v="4" actId="1076"/>
          <ac:graphicFrameMkLst>
            <pc:docMk/>
            <pc:sldMk cId="680150229" sldId="267"/>
            <ac:graphicFrameMk id="13" creationId="{B8E609D5-E14B-4101-86B0-B761FCB54615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44.085" v="4" actId="1076"/>
          <ac:graphicFrameMkLst>
            <pc:docMk/>
            <pc:sldMk cId="680150229" sldId="267"/>
            <ac:graphicFrameMk id="14" creationId="{3A81F362-EAAF-4E5F-945D-666DB7FAD0A9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44.085" v="4" actId="1076"/>
          <ac:graphicFrameMkLst>
            <pc:docMk/>
            <pc:sldMk cId="680150229" sldId="267"/>
            <ac:graphicFrameMk id="15" creationId="{98CCB57A-E089-4247-B1C4-DB7B225EAB1B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44.085" v="4" actId="1076"/>
          <ac:graphicFrameMkLst>
            <pc:docMk/>
            <pc:sldMk cId="680150229" sldId="267"/>
            <ac:graphicFrameMk id="16" creationId="{7C4C6954-1D9B-4D13-8614-7310F9F7D9CF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44.085" v="4" actId="1076"/>
          <ac:graphicFrameMkLst>
            <pc:docMk/>
            <pc:sldMk cId="680150229" sldId="267"/>
            <ac:graphicFrameMk id="17" creationId="{79A54B45-18DA-448B-9CE2-AFA5EEF2D0EF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44.085" v="4" actId="1076"/>
          <ac:graphicFrameMkLst>
            <pc:docMk/>
            <pc:sldMk cId="680150229" sldId="267"/>
            <ac:graphicFrameMk id="18" creationId="{83AF14DB-42C2-4F78-8409-8DA7F79FE5CC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44.085" v="4" actId="1076"/>
          <ac:graphicFrameMkLst>
            <pc:docMk/>
            <pc:sldMk cId="680150229" sldId="267"/>
            <ac:graphicFrameMk id="19" creationId="{74230102-C10B-4636-894E-0C720D4423D4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44.085" v="4" actId="1076"/>
          <ac:graphicFrameMkLst>
            <pc:docMk/>
            <pc:sldMk cId="680150229" sldId="267"/>
            <ac:graphicFrameMk id="20" creationId="{A6A58EAB-DF53-4131-B7B5-69CA0FA14EB4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44.085" v="4" actId="1076"/>
          <ac:graphicFrameMkLst>
            <pc:docMk/>
            <pc:sldMk cId="680150229" sldId="267"/>
            <ac:graphicFrameMk id="23" creationId="{E0B77BAF-4BCB-4845-A067-B2E3678E2601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44.085" v="4" actId="1076"/>
          <ac:graphicFrameMkLst>
            <pc:docMk/>
            <pc:sldMk cId="680150229" sldId="267"/>
            <ac:graphicFrameMk id="24" creationId="{495A64CE-4720-4789-B8AA-C1C437B9214F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44.085" v="4" actId="1076"/>
          <ac:graphicFrameMkLst>
            <pc:docMk/>
            <pc:sldMk cId="680150229" sldId="267"/>
            <ac:graphicFrameMk id="25" creationId="{762A8EC4-7B34-4535-B201-FD52FA7E56E7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44.085" v="4" actId="1076"/>
          <ac:graphicFrameMkLst>
            <pc:docMk/>
            <pc:sldMk cId="680150229" sldId="267"/>
            <ac:graphicFrameMk id="26" creationId="{03D7C136-A844-43FB-B260-1857CE9A89BD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44.085" v="4" actId="1076"/>
          <ac:graphicFrameMkLst>
            <pc:docMk/>
            <pc:sldMk cId="680150229" sldId="267"/>
            <ac:graphicFrameMk id="27" creationId="{F4EF0B05-E42F-4A9E-BA42-108C6869AC04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44.085" v="4" actId="1076"/>
          <ac:graphicFrameMkLst>
            <pc:docMk/>
            <pc:sldMk cId="680150229" sldId="267"/>
            <ac:graphicFrameMk id="28" creationId="{40D9609B-6522-4050-920E-737DE8F1527E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44.085" v="4" actId="1076"/>
          <ac:graphicFrameMkLst>
            <pc:docMk/>
            <pc:sldMk cId="680150229" sldId="267"/>
            <ac:graphicFrameMk id="29" creationId="{61F0CD42-5296-4527-82F5-74CE7710F9A8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44.085" v="4" actId="1076"/>
          <ac:graphicFrameMkLst>
            <pc:docMk/>
            <pc:sldMk cId="680150229" sldId="267"/>
            <ac:graphicFrameMk id="30" creationId="{C2A0BD40-85D6-40C5-8239-730D40AD1942}"/>
          </ac:graphicFrameMkLst>
        </pc:graphicFrameChg>
      </pc:sldChg>
      <pc:sldChg chg="modSp mod modNotes">
        <pc:chgData name="Danny Young" userId="cb0f4ce2-eb4f-479e-8e8f-3beb257e632f" providerId="ADAL" clId="{9D72A1E6-9448-4B4F-A9E0-5E2239861CB9}" dt="2026-01-14T05:37:05.985" v="16" actId="1038"/>
        <pc:sldMkLst>
          <pc:docMk/>
          <pc:sldMk cId="1501801261" sldId="268"/>
        </pc:sldMkLst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1501801261" sldId="268"/>
            <ac:spMk id="4" creationId="{F6E00C73-ADB2-4195-86BA-D4F80725CD77}"/>
          </ac:spMkLst>
        </pc:spChg>
        <pc:spChg chg="mod">
          <ac:chgData name="Danny Young" userId="cb0f4ce2-eb4f-479e-8e8f-3beb257e632f" providerId="ADAL" clId="{9D72A1E6-9448-4B4F-A9E0-5E2239861CB9}" dt="2026-01-14T05:37:00.091" v="13" actId="14100"/>
          <ac:spMkLst>
            <pc:docMk/>
            <pc:sldMk cId="1501801261" sldId="268"/>
            <ac:spMk id="12" creationId="{18E869BB-CFA3-400A-B2DF-4A05B5FCE4EB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1501801261" sldId="268"/>
            <ac:spMk id="13" creationId="{2976EB36-32D3-4741-9C1D-3921F0D199EA}"/>
          </ac:spMkLst>
        </pc:spChg>
        <pc:spChg chg="mod">
          <ac:chgData name="Danny Young" userId="cb0f4ce2-eb4f-479e-8e8f-3beb257e632f" providerId="ADAL" clId="{9D72A1E6-9448-4B4F-A9E0-5E2239861CB9}" dt="2026-01-14T05:37:05.985" v="16" actId="1038"/>
          <ac:spMkLst>
            <pc:docMk/>
            <pc:sldMk cId="1501801261" sldId="268"/>
            <ac:spMk id="22" creationId="{023EBACE-74CC-4E29-A33F-14FAF37C959E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1501801261" sldId="268"/>
            <ac:spMk id="23" creationId="{E6307E1D-EC23-43C5-BF4B-FB85FA8195E4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1501801261" sldId="268"/>
            <ac:spMk id="36" creationId="{FA3D0D9E-7410-4BAC-9608-F2E6C9CB4159}"/>
          </ac:spMkLst>
        </pc:sp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5" creationId="{ED4409D5-549E-432E-B396-8862B6E1959A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6" creationId="{C6B45AFD-F5B4-4132-AE27-5A70ABF0B2EB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7" creationId="{3DCB3FF6-9AC2-4521-B2AD-FD67F791A98B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8" creationId="{A5F6BF00-017C-478D-8C6D-1FAF1901C483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9" creationId="{408036A8-2E9F-440F-80D0-EE6204958187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10" creationId="{361DD292-8222-4434-AFA5-3DAD88292C8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11" creationId="{554213E4-D106-4767-A51A-C20BC696A1EE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14" creationId="{87C985A3-60AA-4754-B729-40EF790118C7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15" creationId="{B69F20BC-1973-4A72-B91E-21A519FE2049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16" creationId="{A48F88BC-173D-4E2A-89E5-859709B6B97B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17" creationId="{A33BFC4C-1AC4-405B-8E86-4543779D8991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18" creationId="{8B07CB4F-A490-4014-8119-0935A4A52804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19" creationId="{723E6B68-7D59-4614-B044-76DF83C77917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20" creationId="{B9E9C315-A58A-4DC7-81F3-CCF5757C6DF5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21" creationId="{AEDB51D5-2888-4223-862E-03448DCBC00F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30" creationId="{4120B7B3-CED5-4AF3-B5E9-F4B3B754A4CE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31" creationId="{C6B9227A-3514-43D2-9E19-4C7C81B5642A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32" creationId="{D6CC2D44-E828-4630-89B5-87E89E303C2F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33" creationId="{02CC6F43-7E38-4223-81C3-FDED0EBB31DA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34" creationId="{99D2889C-C779-44E7-96DB-69E9FBCE2F8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1501801261" sldId="268"/>
            <ac:graphicFrameMk id="35" creationId="{B20F56BB-D071-4254-BDF8-22649B44816C}"/>
          </ac:graphicFrameMkLst>
        </pc:graphicFrameChg>
      </pc:sldChg>
      <pc:sldChg chg="modSp modNotes">
        <pc:chgData name="Danny Young" userId="cb0f4ce2-eb4f-479e-8e8f-3beb257e632f" providerId="ADAL" clId="{9D72A1E6-9448-4B4F-A9E0-5E2239861CB9}" dt="2026-01-14T05:36:26.221" v="0"/>
        <pc:sldMkLst>
          <pc:docMk/>
          <pc:sldMk cId="923601061" sldId="269"/>
        </pc:sldMkLst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923601061" sldId="269"/>
            <ac:spMk id="2" creationId="{AEC511C8-6670-4A0F-A1D7-EEDAB0466004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923601061" sldId="269"/>
            <ac:spMk id="3" creationId="{F07AA38D-79A0-415C-85B1-19981E6B41BA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923601061" sldId="269"/>
            <ac:spMk id="4" creationId="{1EE053F5-8CE8-4E71-B68C-857F93A37C01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923601061" sldId="269"/>
            <ac:spMk id="19" creationId="{55BEA907-2BE0-41F4-B240-920AFBB28F64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923601061" sldId="269"/>
            <ac:spMk id="20" creationId="{D306D8AE-275A-4967-8511-07D70CAB0946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923601061" sldId="269"/>
            <ac:spMk id="21" creationId="{A3DE2A78-8E6B-43B6-8A86-DFFA171514A4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923601061" sldId="269"/>
            <ac:spMk id="22" creationId="{567E444A-24C2-4F89-AD2C-A80ECC17962C}"/>
          </ac:spMkLst>
        </pc:sp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923601061" sldId="269"/>
            <ac:graphicFrameMk id="5" creationId="{10F052EA-FA14-4AA2-92FC-D5BEA25C9429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923601061" sldId="269"/>
            <ac:graphicFrameMk id="6" creationId="{B4985B7C-568D-4EE9-BB20-33FA8FF17FD6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923601061" sldId="269"/>
            <ac:graphicFrameMk id="7" creationId="{FFFE2E9A-58DE-4AA8-8B21-D4C8EEE5EB64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923601061" sldId="269"/>
            <ac:graphicFrameMk id="8" creationId="{37A619C6-1C0E-4DA2-B26F-0067996C55E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923601061" sldId="269"/>
            <ac:graphicFrameMk id="9" creationId="{542F8125-E1BF-45B2-8AB3-6E3399EE7722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923601061" sldId="269"/>
            <ac:graphicFrameMk id="10" creationId="{D8EABC2D-ABD4-4F4F-AED1-C12F10BC74C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923601061" sldId="269"/>
            <ac:graphicFrameMk id="11" creationId="{CADA574C-F9FD-47FE-8E75-260E6622F05A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923601061" sldId="269"/>
            <ac:graphicFrameMk id="12" creationId="{A29B9D45-38AE-4B35-9CA3-1B7B92026407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923601061" sldId="269"/>
            <ac:graphicFrameMk id="13" creationId="{400B9034-C607-412C-8C4D-42AA4D98D851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923601061" sldId="269"/>
            <ac:graphicFrameMk id="14" creationId="{53A1A4CC-AA8A-4B46-AF4E-E929CBD2A317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923601061" sldId="269"/>
            <ac:graphicFrameMk id="15" creationId="{C8B3F39B-D4A1-475D-9D51-DD51ABD1FDA8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923601061" sldId="269"/>
            <ac:graphicFrameMk id="16" creationId="{78376703-36B3-42B0-BEDA-79BCD514323E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923601061" sldId="269"/>
            <ac:graphicFrameMk id="17" creationId="{92CB4EEF-6F52-412C-B343-2BEBA00E08DC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923601061" sldId="269"/>
            <ac:graphicFrameMk id="18" creationId="{F41E8A06-625D-4D25-907B-92BBC459A3F4}"/>
          </ac:graphicFrameMkLst>
        </pc:graphicFrameChg>
      </pc:sldChg>
      <pc:sldChg chg="modSp modNotes">
        <pc:chgData name="Danny Young" userId="cb0f4ce2-eb4f-479e-8e8f-3beb257e632f" providerId="ADAL" clId="{9D72A1E6-9448-4B4F-A9E0-5E2239861CB9}" dt="2026-01-14T05:36:26.221" v="0"/>
        <pc:sldMkLst>
          <pc:docMk/>
          <pc:sldMk cId="2665106399" sldId="270"/>
        </pc:sldMkLst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665106399" sldId="270"/>
            <ac:spMk id="3" creationId="{2808EB63-5AC2-4BD7-8198-F11679856C98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665106399" sldId="270"/>
            <ac:spMk id="4" creationId="{52B3E835-2AFB-44EB-976C-09FB271E9678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665106399" sldId="270"/>
            <ac:spMk id="5" creationId="{22DC213D-F9B2-4038-A5D8-0044AED87422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665106399" sldId="270"/>
            <ac:spMk id="18" creationId="{B9CF2F62-B400-4617-A7EA-E6B892B6BF39}"/>
          </ac:spMkLst>
        </pc:sp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665106399" sldId="270"/>
            <ac:graphicFrameMk id="6" creationId="{563536E7-5E36-4255-8AC7-B7BBFF4D5B34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665106399" sldId="270"/>
            <ac:graphicFrameMk id="7" creationId="{0A78AC95-7BFB-40B1-81C5-0A525FF22F3E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665106399" sldId="270"/>
            <ac:graphicFrameMk id="8" creationId="{63A291A8-475C-42BF-86EA-80533B531A51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665106399" sldId="270"/>
            <ac:graphicFrameMk id="9" creationId="{578AFF9C-03DF-44C1-9C88-3C56DA752F2A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665106399" sldId="270"/>
            <ac:graphicFrameMk id="10" creationId="{4A5A429B-5D1A-4121-B5FF-D701DF8779D5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665106399" sldId="270"/>
            <ac:graphicFrameMk id="11" creationId="{6BDF07E7-AEFC-4B52-BFFA-A88831963D6C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665106399" sldId="270"/>
            <ac:graphicFrameMk id="12" creationId="{B1227DB2-491B-4069-BC8A-20E30CA13143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665106399" sldId="270"/>
            <ac:graphicFrameMk id="13" creationId="{65810116-15B1-4422-9253-EB4C9ED9110E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665106399" sldId="270"/>
            <ac:graphicFrameMk id="14" creationId="{D4528F0C-5DBB-4309-AC30-274F5A43F08E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665106399" sldId="270"/>
            <ac:graphicFrameMk id="15" creationId="{6B5934E9-F67F-4293-AE71-64B16C993701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665106399" sldId="270"/>
            <ac:graphicFrameMk id="16" creationId="{85C673A3-77D8-4588-95E1-A970EB1987DC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665106399" sldId="270"/>
            <ac:graphicFrameMk id="17" creationId="{201C5258-15FD-4865-A729-715D1BBF7C32}"/>
          </ac:graphicFrameMkLst>
        </pc:graphicFrameChg>
      </pc:sldChg>
      <pc:sldChg chg="modSp mod modNotes">
        <pc:chgData name="Danny Young" userId="cb0f4ce2-eb4f-479e-8e8f-3beb257e632f" providerId="ADAL" clId="{9D72A1E6-9448-4B4F-A9E0-5E2239861CB9}" dt="2026-01-14T05:37:43.899" v="27" actId="14100"/>
        <pc:sldMkLst>
          <pc:docMk/>
          <pc:sldMk cId="2388144065" sldId="271"/>
        </pc:sldMkLst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388144065" sldId="271"/>
            <ac:spMk id="2" creationId="{ED59BE55-1161-42B6-8FD3-D67C40319E6F}"/>
          </ac:spMkLst>
        </pc:spChg>
        <pc:spChg chg="mod">
          <ac:chgData name="Danny Young" userId="cb0f4ce2-eb4f-479e-8e8f-3beb257e632f" providerId="ADAL" clId="{9D72A1E6-9448-4B4F-A9E0-5E2239861CB9}" dt="2026-01-14T05:37:22.658" v="22" actId="1038"/>
          <ac:spMkLst>
            <pc:docMk/>
            <pc:sldMk cId="2388144065" sldId="271"/>
            <ac:spMk id="3" creationId="{BA4C24DB-7B3D-445E-9BD0-7346E5B45BE4}"/>
          </ac:spMkLst>
        </pc:spChg>
        <pc:spChg chg="mod">
          <ac:chgData name="Danny Young" userId="cb0f4ce2-eb4f-479e-8e8f-3beb257e632f" providerId="ADAL" clId="{9D72A1E6-9448-4B4F-A9E0-5E2239861CB9}" dt="2026-01-14T05:37:35.166" v="24" actId="14100"/>
          <ac:spMkLst>
            <pc:docMk/>
            <pc:sldMk cId="2388144065" sldId="271"/>
            <ac:spMk id="9" creationId="{84E42E8B-93E7-4419-A446-9FA96F43A2A8}"/>
          </ac:spMkLst>
        </pc:spChg>
        <pc:spChg chg="mod">
          <ac:chgData name="Danny Young" userId="cb0f4ce2-eb4f-479e-8e8f-3beb257e632f" providerId="ADAL" clId="{9D72A1E6-9448-4B4F-A9E0-5E2239861CB9}" dt="2026-01-14T05:37:43.899" v="27" actId="14100"/>
          <ac:spMkLst>
            <pc:docMk/>
            <pc:sldMk cId="2388144065" sldId="271"/>
            <ac:spMk id="17" creationId="{0C1C24F4-18AC-4D23-A280-A1E34905C78F}"/>
          </ac:spMkLst>
        </pc:sp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388144065" sldId="271"/>
            <ac:graphicFrameMk id="13" creationId="{6759044D-82D2-435C-8A9D-31461DED890C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388144065" sldId="271"/>
            <ac:graphicFrameMk id="14" creationId="{0F8944EE-F48A-4144-A6DA-9C7E2DFD5D49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388144065" sldId="271"/>
            <ac:graphicFrameMk id="15" creationId="{F24518C5-D896-4F4C-8F9C-61959357E9F5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388144065" sldId="271"/>
            <ac:graphicFrameMk id="16" creationId="{94052689-894C-43F3-8EDC-596D9756A952}"/>
          </ac:graphicFrameMkLst>
        </pc:graphicFrameChg>
      </pc:sldChg>
      <pc:sldChg chg="modSp mod modNotes">
        <pc:chgData name="Danny Young" userId="cb0f4ce2-eb4f-479e-8e8f-3beb257e632f" providerId="ADAL" clId="{9D72A1E6-9448-4B4F-A9E0-5E2239861CB9}" dt="2026-01-14T05:38:21.037" v="38" actId="20577"/>
        <pc:sldMkLst>
          <pc:docMk/>
          <pc:sldMk cId="2366327578" sldId="273"/>
        </pc:sldMkLst>
        <pc:spChg chg="mod">
          <ac:chgData name="Danny Young" userId="cb0f4ce2-eb4f-479e-8e8f-3beb257e632f" providerId="ADAL" clId="{9D72A1E6-9448-4B4F-A9E0-5E2239861CB9}" dt="2026-01-14T05:37:58.708" v="29" actId="14100"/>
          <ac:spMkLst>
            <pc:docMk/>
            <pc:sldMk cId="2366327578" sldId="273"/>
            <ac:spMk id="4" creationId="{47E761E9-A3BE-4915-8575-32B7167BDC9C}"/>
          </ac:spMkLst>
        </pc:spChg>
        <pc:spChg chg="mod">
          <ac:chgData name="Danny Young" userId="cb0f4ce2-eb4f-479e-8e8f-3beb257e632f" providerId="ADAL" clId="{9D72A1E6-9448-4B4F-A9E0-5E2239861CB9}" dt="2026-01-14T05:38:01.614" v="30" actId="14100"/>
          <ac:spMkLst>
            <pc:docMk/>
            <pc:sldMk cId="2366327578" sldId="273"/>
            <ac:spMk id="26" creationId="{1263659A-9289-49B3-BF64-B61212FA4AA4}"/>
          </ac:spMkLst>
        </pc:spChg>
        <pc:spChg chg="mod">
          <ac:chgData name="Danny Young" userId="cb0f4ce2-eb4f-479e-8e8f-3beb257e632f" providerId="ADAL" clId="{9D72A1E6-9448-4B4F-A9E0-5E2239861CB9}" dt="2026-01-14T05:38:06.847" v="32" actId="1037"/>
          <ac:spMkLst>
            <pc:docMk/>
            <pc:sldMk cId="2366327578" sldId="273"/>
            <ac:spMk id="27" creationId="{9F89787B-7C48-4482-88C9-81D90AA6D401}"/>
          </ac:spMkLst>
        </pc:spChg>
        <pc:spChg chg="mod">
          <ac:chgData name="Danny Young" userId="cb0f4ce2-eb4f-479e-8e8f-3beb257e632f" providerId="ADAL" clId="{9D72A1E6-9448-4B4F-A9E0-5E2239861CB9}" dt="2026-01-14T05:38:10.997" v="33" actId="14100"/>
          <ac:spMkLst>
            <pc:docMk/>
            <pc:sldMk cId="2366327578" sldId="273"/>
            <ac:spMk id="28" creationId="{E9D88E60-86A8-40E2-9BB6-0DAC1E198A6F}"/>
          </ac:spMkLst>
        </pc:spChg>
        <pc:spChg chg="mod">
          <ac:chgData name="Danny Young" userId="cb0f4ce2-eb4f-479e-8e8f-3beb257e632f" providerId="ADAL" clId="{9D72A1E6-9448-4B4F-A9E0-5E2239861CB9}" dt="2026-01-14T05:38:21.037" v="38" actId="20577"/>
          <ac:spMkLst>
            <pc:docMk/>
            <pc:sldMk cId="2366327578" sldId="273"/>
            <ac:spMk id="29" creationId="{E4375077-2265-4BD5-A395-0D8D3AF2CD42}"/>
          </ac:spMkLst>
        </pc:spChg>
      </pc:sldChg>
      <pc:sldChg chg="addSp delSp modSp mod modNotes">
        <pc:chgData name="Danny Young" userId="cb0f4ce2-eb4f-479e-8e8f-3beb257e632f" providerId="ADAL" clId="{9D72A1E6-9448-4B4F-A9E0-5E2239861CB9}" dt="2026-01-14T05:43:33.396" v="286" actId="27309"/>
        <pc:sldMkLst>
          <pc:docMk/>
          <pc:sldMk cId="3259273118" sldId="274"/>
        </pc:sldMkLst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3259273118" sldId="274"/>
            <ac:spMk id="3" creationId="{DCBC0F55-8844-408C-B260-6CDE396309D2}"/>
          </ac:spMkLst>
        </pc:spChg>
        <pc:spChg chg="mod">
          <ac:chgData name="Danny Young" userId="cb0f4ce2-eb4f-479e-8e8f-3beb257e632f" providerId="ADAL" clId="{9D72A1E6-9448-4B4F-A9E0-5E2239861CB9}" dt="2026-01-14T05:38:45.410" v="43" actId="20577"/>
          <ac:spMkLst>
            <pc:docMk/>
            <pc:sldMk cId="3259273118" sldId="274"/>
            <ac:spMk id="4" creationId="{AA5A859F-3CE7-41FD-A204-6932C2626C21}"/>
          </ac:spMkLst>
        </pc:spChg>
        <pc:graphicFrameChg chg="add del modGraphic">
          <ac:chgData name="Danny Young" userId="cb0f4ce2-eb4f-479e-8e8f-3beb257e632f" providerId="ADAL" clId="{9D72A1E6-9448-4B4F-A9E0-5E2239861CB9}" dt="2026-01-14T05:43:33.396" v="286" actId="27309"/>
          <ac:graphicFrameMkLst>
            <pc:docMk/>
            <pc:sldMk cId="3259273118" sldId="274"/>
            <ac:graphicFrameMk id="6" creationId="{41959341-0FE4-B229-4060-62BE07CFE600}"/>
          </ac:graphicFrameMkLst>
        </pc:graphicFrameChg>
      </pc:sldChg>
      <pc:sldChg chg="modSp mod modNotes">
        <pc:chgData name="Danny Young" userId="cb0f4ce2-eb4f-479e-8e8f-3beb257e632f" providerId="ADAL" clId="{9D72A1E6-9448-4B4F-A9E0-5E2239861CB9}" dt="2026-01-14T05:39:22.074" v="51" actId="14100"/>
        <pc:sldMkLst>
          <pc:docMk/>
          <pc:sldMk cId="1943675231" sldId="275"/>
        </pc:sldMkLst>
        <pc:spChg chg="mod">
          <ac:chgData name="Danny Young" userId="cb0f4ce2-eb4f-479e-8e8f-3beb257e632f" providerId="ADAL" clId="{9D72A1E6-9448-4B4F-A9E0-5E2239861CB9}" dt="2026-01-14T05:38:50.981" v="44" actId="14100"/>
          <ac:spMkLst>
            <pc:docMk/>
            <pc:sldMk cId="1943675231" sldId="275"/>
            <ac:spMk id="2" creationId="{2339E9B0-4452-4F45-AE62-5F72C7EE9B45}"/>
          </ac:spMkLst>
        </pc:spChg>
        <pc:spChg chg="mod">
          <ac:chgData name="Danny Young" userId="cb0f4ce2-eb4f-479e-8e8f-3beb257e632f" providerId="ADAL" clId="{9D72A1E6-9448-4B4F-A9E0-5E2239861CB9}" dt="2026-01-14T05:38:59.613" v="46" actId="14100"/>
          <ac:spMkLst>
            <pc:docMk/>
            <pc:sldMk cId="1943675231" sldId="275"/>
            <ac:spMk id="3" creationId="{4194EB69-1572-4C26-86E9-03A5532E43EB}"/>
          </ac:spMkLst>
        </pc:spChg>
        <pc:spChg chg="mod">
          <ac:chgData name="Danny Young" userId="cb0f4ce2-eb4f-479e-8e8f-3beb257e632f" providerId="ADAL" clId="{9D72A1E6-9448-4B4F-A9E0-5E2239861CB9}" dt="2026-01-14T05:38:53.444" v="45" actId="14100"/>
          <ac:spMkLst>
            <pc:docMk/>
            <pc:sldMk cId="1943675231" sldId="275"/>
            <ac:spMk id="4" creationId="{3A362A51-F4F1-4632-B275-65152A400DED}"/>
          </ac:spMkLst>
        </pc:spChg>
        <pc:spChg chg="mod">
          <ac:chgData name="Danny Young" userId="cb0f4ce2-eb4f-479e-8e8f-3beb257e632f" providerId="ADAL" clId="{9D72A1E6-9448-4B4F-A9E0-5E2239861CB9}" dt="2026-01-14T05:39:07.268" v="48" actId="14100"/>
          <ac:spMkLst>
            <pc:docMk/>
            <pc:sldMk cId="1943675231" sldId="275"/>
            <ac:spMk id="5" creationId="{2FB782F8-36CF-49F3-B649-95B16CFB9907}"/>
          </ac:spMkLst>
        </pc:spChg>
        <pc:spChg chg="mod">
          <ac:chgData name="Danny Young" userId="cb0f4ce2-eb4f-479e-8e8f-3beb257e632f" providerId="ADAL" clId="{9D72A1E6-9448-4B4F-A9E0-5E2239861CB9}" dt="2026-01-14T05:39:14.732" v="49" actId="1076"/>
          <ac:spMkLst>
            <pc:docMk/>
            <pc:sldMk cId="1943675231" sldId="275"/>
            <ac:spMk id="6" creationId="{D94B0881-CD27-4E99-BE16-D7BECEE5ADCA}"/>
          </ac:spMkLst>
        </pc:spChg>
        <pc:spChg chg="mod">
          <ac:chgData name="Danny Young" userId="cb0f4ce2-eb4f-479e-8e8f-3beb257e632f" providerId="ADAL" clId="{9D72A1E6-9448-4B4F-A9E0-5E2239861CB9}" dt="2026-01-14T05:39:22.074" v="51" actId="14100"/>
          <ac:spMkLst>
            <pc:docMk/>
            <pc:sldMk cId="1943675231" sldId="275"/>
            <ac:spMk id="7" creationId="{55ED48E6-4171-48C4-A4F1-E481E71A6234}"/>
          </ac:spMkLst>
        </pc:spChg>
      </pc:sldChg>
      <pc:sldChg chg="modSp mod modNotes">
        <pc:chgData name="Danny Young" userId="cb0f4ce2-eb4f-479e-8e8f-3beb257e632f" providerId="ADAL" clId="{9D72A1E6-9448-4B4F-A9E0-5E2239861CB9}" dt="2026-01-14T05:50:04.624" v="1208" actId="14100"/>
        <pc:sldMkLst>
          <pc:docMk/>
          <pc:sldMk cId="2339148212" sldId="276"/>
        </pc:sldMkLst>
        <pc:spChg chg="mod">
          <ac:chgData name="Danny Young" userId="cb0f4ce2-eb4f-479e-8e8f-3beb257e632f" providerId="ADAL" clId="{9D72A1E6-9448-4B4F-A9E0-5E2239861CB9}" dt="2026-01-14T05:49:57.823" v="1206" actId="1076"/>
          <ac:spMkLst>
            <pc:docMk/>
            <pc:sldMk cId="2339148212" sldId="276"/>
            <ac:spMk id="2" creationId="{7FE7F661-8269-4C5D-A1CB-743B3201676A}"/>
          </ac:spMkLst>
        </pc:spChg>
        <pc:spChg chg="mod">
          <ac:chgData name="Danny Young" userId="cb0f4ce2-eb4f-479e-8e8f-3beb257e632f" providerId="ADAL" clId="{9D72A1E6-9448-4B4F-A9E0-5E2239861CB9}" dt="2026-01-14T05:50:04.624" v="1208" actId="14100"/>
          <ac:spMkLst>
            <pc:docMk/>
            <pc:sldMk cId="2339148212" sldId="276"/>
            <ac:spMk id="3" creationId="{E403E77B-C79A-49DE-8D92-E66BE08D06B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339148212" sldId="276"/>
            <ac:spMk id="30" creationId="{65DAE101-6F77-4FA2-A48F-E08167D11C0C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339148212" sldId="276"/>
            <ac:spMk id="32" creationId="{68D0F8DF-2D32-4DAB-9D50-3CC573F71F07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339148212" sldId="276"/>
            <ac:spMk id="35" creationId="{56CED378-83C1-4179-84EA-C1B359C440F1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339148212" sldId="276"/>
            <ac:spMk id="38" creationId="{B7E7D0C4-F894-4C23-9D93-80CE25E8B376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339148212" sldId="276"/>
            <ac:spMk id="40" creationId="{287E039B-E546-4D40-8FC1-4DA4FFDD5FAF}"/>
          </ac:spMkLst>
        </pc:sp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339148212" sldId="276"/>
            <ac:graphicFrameMk id="26" creationId="{85A83F21-E044-4F28-8EB5-4C6DE8855291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339148212" sldId="276"/>
            <ac:graphicFrameMk id="31" creationId="{83D8BD3D-1F52-48BF-B302-30620692D784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339148212" sldId="276"/>
            <ac:graphicFrameMk id="33" creationId="{950DF2CD-2DF7-48A7-A742-9D7523FF0918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339148212" sldId="276"/>
            <ac:graphicFrameMk id="34" creationId="{174F2E93-981A-4B0B-9ABF-A0001D67FA1F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339148212" sldId="276"/>
            <ac:graphicFrameMk id="36" creationId="{1A0204A9-228B-4F5A-AC96-B813987774D8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339148212" sldId="276"/>
            <ac:graphicFrameMk id="37" creationId="{177E377D-DD2D-4FB5-8F7E-2404E3FFF0DA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339148212" sldId="276"/>
            <ac:graphicFrameMk id="39" creationId="{B0415206-9F41-41C0-A942-EEC91530B0DD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339148212" sldId="276"/>
            <ac:graphicFrameMk id="41" creationId="{39212A39-DA4B-4C6E-97D9-312BC161881B}"/>
          </ac:graphicFrameMkLst>
        </pc:graphicFrameChg>
      </pc:sldChg>
      <pc:sldChg chg="modSp modNotes">
        <pc:chgData name="Danny Young" userId="cb0f4ce2-eb4f-479e-8e8f-3beb257e632f" providerId="ADAL" clId="{9D72A1E6-9448-4B4F-A9E0-5E2239861CB9}" dt="2026-01-14T05:36:26.221" v="0"/>
        <pc:sldMkLst>
          <pc:docMk/>
          <pc:sldMk cId="2277135382" sldId="277"/>
        </pc:sldMkLst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277135382" sldId="277"/>
            <ac:spMk id="6" creationId="{573FC749-4014-45B9-AD7A-2A1462884CE3}"/>
          </ac:spMkLst>
        </pc:sp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277135382" sldId="277"/>
            <ac:graphicFrameMk id="4" creationId="{B6BB84E0-2CC4-47E6-B4AB-68FB2960EC90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277135382" sldId="277"/>
            <ac:graphicFrameMk id="5" creationId="{5AA1CF4C-0651-4A63-AC01-EB35AE19128C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277135382" sldId="277"/>
            <ac:graphicFrameMk id="7" creationId="{E0B5B681-87E6-4DD8-9189-DDA2D37BE566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277135382" sldId="277"/>
            <ac:graphicFrameMk id="10" creationId="{EF9A230F-5C7B-4B49-A778-884DAF515442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277135382" sldId="277"/>
            <ac:graphicFrameMk id="11" creationId="{5006EE02-8F2D-46E4-91EB-6D753E02ADD6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277135382" sldId="277"/>
            <ac:graphicFrameMk id="12" creationId="{F48F1E41-2DF6-4452-927E-C21F4EAFED37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277135382" sldId="277"/>
            <ac:graphicFrameMk id="13" creationId="{E1961586-16BC-4B9A-93DC-68F2471BB839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277135382" sldId="277"/>
            <ac:graphicFrameMk id="14" creationId="{8341E029-1EFA-46EF-A1E5-66B77892DCAA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277135382" sldId="277"/>
            <ac:graphicFrameMk id="15" creationId="{55B40A8E-41AB-4F7F-8F3D-2AEE2167E4DF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277135382" sldId="277"/>
            <ac:graphicFrameMk id="16" creationId="{FE7B3278-E5C9-4EBF-8EB4-D58C4A810073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277135382" sldId="277"/>
            <ac:graphicFrameMk id="18" creationId="{C5732BBF-2F3B-4F9D-BC70-248F75293F23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277135382" sldId="277"/>
            <ac:graphicFrameMk id="19" creationId="{A65CA982-B539-4751-B2BE-87D0223AA124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277135382" sldId="277"/>
            <ac:graphicFrameMk id="20" creationId="{28662574-277B-464C-BC88-7223F2A4C5FD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2277135382" sldId="277"/>
            <ac:graphicFrameMk id="21" creationId="{B3A4EE1A-F70B-4BA8-B37F-439AD6379953}"/>
          </ac:graphicFrameMkLst>
        </pc:graphicFrameChg>
        <pc:cxnChg chg="mod">
          <ac:chgData name="Danny Young" userId="cb0f4ce2-eb4f-479e-8e8f-3beb257e632f" providerId="ADAL" clId="{9D72A1E6-9448-4B4F-A9E0-5E2239861CB9}" dt="2026-01-14T05:36:26.221" v="0"/>
          <ac:cxnSpMkLst>
            <pc:docMk/>
            <pc:sldMk cId="2277135382" sldId="277"/>
            <ac:cxnSpMk id="3" creationId="{2D895A50-4104-440D-9408-389764D4F167}"/>
          </ac:cxnSpMkLst>
        </pc:cxnChg>
        <pc:cxnChg chg="mod">
          <ac:chgData name="Danny Young" userId="cb0f4ce2-eb4f-479e-8e8f-3beb257e632f" providerId="ADAL" clId="{9D72A1E6-9448-4B4F-A9E0-5E2239861CB9}" dt="2026-01-14T05:36:26.221" v="0"/>
          <ac:cxnSpMkLst>
            <pc:docMk/>
            <pc:sldMk cId="2277135382" sldId="277"/>
            <ac:cxnSpMk id="17" creationId="{985EA991-1AE3-4D71-8B3F-AD611CCA0A7B}"/>
          </ac:cxnSpMkLst>
        </pc:cxnChg>
      </pc:sldChg>
      <pc:sldChg chg="modSp modNotes">
        <pc:chgData name="Danny Young" userId="cb0f4ce2-eb4f-479e-8e8f-3beb257e632f" providerId="ADAL" clId="{9D72A1E6-9448-4B4F-A9E0-5E2239861CB9}" dt="2026-01-14T05:36:26.221" v="0"/>
        <pc:sldMkLst>
          <pc:docMk/>
          <pc:sldMk cId="3134541594" sldId="278"/>
        </pc:sldMkLst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3134541594" sldId="278"/>
            <ac:spMk id="2" creationId="{00000000-0000-0000-0000-000000000000}"/>
          </ac:spMkLst>
        </pc:sp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3134541594" sldId="278"/>
            <ac:graphicFrameMk id="6" creationId="{2D760CA8-37C2-40FA-8637-7538D8EFC6BB}"/>
          </ac:graphicFrameMkLst>
        </pc:graphicFrameChg>
        <pc:graphicFrameChg chg="mod">
          <ac:chgData name="Danny Young" userId="cb0f4ce2-eb4f-479e-8e8f-3beb257e632f" providerId="ADAL" clId="{9D72A1E6-9448-4B4F-A9E0-5E2239861CB9}" dt="2026-01-14T05:36:26.221" v="0"/>
          <ac:graphicFrameMkLst>
            <pc:docMk/>
            <pc:sldMk cId="3134541594" sldId="278"/>
            <ac:graphicFrameMk id="7" creationId="{0A497D86-431B-4A86-8323-3FE9AC37F12D}"/>
          </ac:graphicFrameMkLst>
        </pc:graphicFrameChg>
      </pc:sldChg>
      <pc:sldChg chg="modSp modNotes">
        <pc:chgData name="Danny Young" userId="cb0f4ce2-eb4f-479e-8e8f-3beb257e632f" providerId="ADAL" clId="{9D72A1E6-9448-4B4F-A9E0-5E2239861CB9}" dt="2026-01-14T05:36:26.221" v="0"/>
        <pc:sldMkLst>
          <pc:docMk/>
          <pc:sldMk cId="2039573304" sldId="279"/>
        </pc:sldMkLst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039573304" sldId="279"/>
            <ac:spMk id="8" creationId="{94112815-9541-4B46-A219-859AB03CA78C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2039573304" sldId="279"/>
            <ac:spMk id="9" creationId="{62F405FC-A248-48C2-A86C-F9D29A343114}"/>
          </ac:spMkLst>
        </pc:spChg>
      </pc:sldChg>
      <pc:sldChg chg="modSp modNotes">
        <pc:chgData name="Danny Young" userId="cb0f4ce2-eb4f-479e-8e8f-3beb257e632f" providerId="ADAL" clId="{9D72A1E6-9448-4B4F-A9E0-5E2239861CB9}" dt="2026-01-14T05:36:26.221" v="0"/>
        <pc:sldMkLst>
          <pc:docMk/>
          <pc:sldMk cId="1154532568" sldId="280"/>
        </pc:sldMkLst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k cId="1154532568" sldId="280"/>
            <ac:spMk id="9" creationId="{62F405FC-A248-48C2-A86C-F9D29A343114}"/>
          </ac:spMkLst>
        </pc:spChg>
      </pc:sldChg>
      <pc:sldChg chg="addSp delSp modSp new mod modAnim">
        <pc:chgData name="Danny Young" userId="cb0f4ce2-eb4f-479e-8e8f-3beb257e632f" providerId="ADAL" clId="{9D72A1E6-9448-4B4F-A9E0-5E2239861CB9}" dt="2026-01-14T05:49:49.138" v="1205" actId="1076"/>
        <pc:sldMkLst>
          <pc:docMk/>
          <pc:sldMk cId="2510845284" sldId="281"/>
        </pc:sldMkLst>
        <pc:spChg chg="del">
          <ac:chgData name="Danny Young" userId="cb0f4ce2-eb4f-479e-8e8f-3beb257e632f" providerId="ADAL" clId="{9D72A1E6-9448-4B4F-A9E0-5E2239861CB9}" dt="2026-01-14T05:40:42.293" v="155" actId="478"/>
          <ac:spMkLst>
            <pc:docMk/>
            <pc:sldMk cId="2510845284" sldId="281"/>
            <ac:spMk id="2" creationId="{B6934E68-7226-6B5A-6C9E-F91DC41992CC}"/>
          </ac:spMkLst>
        </pc:spChg>
        <pc:spChg chg="mod">
          <ac:chgData name="Danny Young" userId="cb0f4ce2-eb4f-479e-8e8f-3beb257e632f" providerId="ADAL" clId="{9D72A1E6-9448-4B4F-A9E0-5E2239861CB9}" dt="2026-01-14T05:43:20.169" v="284" actId="1035"/>
          <ac:spMkLst>
            <pc:docMk/>
            <pc:sldMk cId="2510845284" sldId="281"/>
            <ac:spMk id="3" creationId="{7EED24C2-0903-AB34-2A6D-841DA36F098F}"/>
          </ac:spMkLst>
        </pc:spChg>
        <pc:spChg chg="add mod">
          <ac:chgData name="Danny Young" userId="cb0f4ce2-eb4f-479e-8e8f-3beb257e632f" providerId="ADAL" clId="{9D72A1E6-9448-4B4F-A9E0-5E2239861CB9}" dt="2026-01-14T05:45:32.255" v="523" actId="1076"/>
          <ac:spMkLst>
            <pc:docMk/>
            <pc:sldMk cId="2510845284" sldId="281"/>
            <ac:spMk id="4" creationId="{710016FA-3757-9E19-67C0-AD18D715D887}"/>
          </ac:spMkLst>
        </pc:spChg>
        <pc:spChg chg="add mod">
          <ac:chgData name="Danny Young" userId="cb0f4ce2-eb4f-479e-8e8f-3beb257e632f" providerId="ADAL" clId="{9D72A1E6-9448-4B4F-A9E0-5E2239861CB9}" dt="2026-01-14T05:45:57.782" v="652" actId="20577"/>
          <ac:spMkLst>
            <pc:docMk/>
            <pc:sldMk cId="2510845284" sldId="281"/>
            <ac:spMk id="14" creationId="{97755475-05BF-2112-CF9D-0E2DF25EB6F4}"/>
          </ac:spMkLst>
        </pc:spChg>
        <pc:spChg chg="add mod">
          <ac:chgData name="Danny Young" userId="cb0f4ce2-eb4f-479e-8e8f-3beb257e632f" providerId="ADAL" clId="{9D72A1E6-9448-4B4F-A9E0-5E2239861CB9}" dt="2026-01-14T05:48:14.569" v="1082" actId="1076"/>
          <ac:spMkLst>
            <pc:docMk/>
            <pc:sldMk cId="2510845284" sldId="281"/>
            <ac:spMk id="24" creationId="{91CFE0EF-FBD8-B70A-0531-27A39B861680}"/>
          </ac:spMkLst>
        </pc:spChg>
        <pc:spChg chg="add mod">
          <ac:chgData name="Danny Young" userId="cb0f4ce2-eb4f-479e-8e8f-3beb257e632f" providerId="ADAL" clId="{9D72A1E6-9448-4B4F-A9E0-5E2239861CB9}" dt="2026-01-14T05:49:34.594" v="1199" actId="1076"/>
          <ac:spMkLst>
            <pc:docMk/>
            <pc:sldMk cId="2510845284" sldId="281"/>
            <ac:spMk id="27" creationId="{6FB6C0F1-47AD-0E4B-183E-FAFEEAE940E9}"/>
          </ac:spMkLst>
        </pc:spChg>
        <pc:graphicFrameChg chg="add mod">
          <ac:chgData name="Danny Young" userId="cb0f4ce2-eb4f-479e-8e8f-3beb257e632f" providerId="ADAL" clId="{9D72A1E6-9448-4B4F-A9E0-5E2239861CB9}" dt="2026-01-14T05:44:32.764" v="474" actId="1076"/>
          <ac:graphicFrameMkLst>
            <pc:docMk/>
            <pc:sldMk cId="2510845284" sldId="281"/>
            <ac:graphicFrameMk id="5" creationId="{ED5031B9-36D0-EDA2-2319-E889986E5013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4:47.055" v="480" actId="1076"/>
          <ac:graphicFrameMkLst>
            <pc:docMk/>
            <pc:sldMk cId="2510845284" sldId="281"/>
            <ac:graphicFrameMk id="6" creationId="{562DA9A3-8EF8-3942-E519-9B580F7A1797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4:57.366" v="484" actId="1076"/>
          <ac:graphicFrameMkLst>
            <pc:docMk/>
            <pc:sldMk cId="2510845284" sldId="281"/>
            <ac:graphicFrameMk id="7" creationId="{463BF99C-31E6-1D7A-98FB-E810AADC6800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5:01.026" v="489" actId="1037"/>
          <ac:graphicFrameMkLst>
            <pc:docMk/>
            <pc:sldMk cId="2510845284" sldId="281"/>
            <ac:graphicFrameMk id="8" creationId="{9DF5B26C-EE56-9559-8464-4AC04D7B097D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5:02.125" v="491"/>
          <ac:graphicFrameMkLst>
            <pc:docMk/>
            <pc:sldMk cId="2510845284" sldId="281"/>
            <ac:graphicFrameMk id="9" creationId="{2F1BDA9B-D9FB-1D17-9317-E90310F927CE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5:08.505" v="498" actId="1038"/>
          <ac:graphicFrameMkLst>
            <pc:docMk/>
            <pc:sldMk cId="2510845284" sldId="281"/>
            <ac:graphicFrameMk id="10" creationId="{6AFC7B98-266A-1A31-3191-D50274E8AD05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5:15.096" v="507" actId="1035"/>
          <ac:graphicFrameMkLst>
            <pc:docMk/>
            <pc:sldMk cId="2510845284" sldId="281"/>
            <ac:graphicFrameMk id="11" creationId="{418CC58D-600B-6178-6C1D-614ADF0B4469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5:21.849" v="512" actId="1035"/>
          <ac:graphicFrameMkLst>
            <pc:docMk/>
            <pc:sldMk cId="2510845284" sldId="281"/>
            <ac:graphicFrameMk id="12" creationId="{4FADA976-8064-9D0F-30D4-F0CF7E9C8A47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5:30.446" v="522" actId="1037"/>
          <ac:graphicFrameMkLst>
            <pc:docMk/>
            <pc:sldMk cId="2510845284" sldId="281"/>
            <ac:graphicFrameMk id="13" creationId="{86D719B3-1679-7C0A-B527-2AA05E4F4474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6:21.411" v="712" actId="1038"/>
          <ac:graphicFrameMkLst>
            <pc:docMk/>
            <pc:sldMk cId="2510845284" sldId="281"/>
            <ac:graphicFrameMk id="15" creationId="{C42F0ECF-E312-81C5-B866-9E6C36177C12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6:30.033" v="807" actId="1037"/>
          <ac:graphicFrameMkLst>
            <pc:docMk/>
            <pc:sldMk cId="2510845284" sldId="281"/>
            <ac:graphicFrameMk id="16" creationId="{8E9BC6E9-0893-4329-45CB-AF94AC7E52E7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6:34.666" v="847" actId="1038"/>
          <ac:graphicFrameMkLst>
            <pc:docMk/>
            <pc:sldMk cId="2510845284" sldId="281"/>
            <ac:graphicFrameMk id="17" creationId="{5C9E54B8-BDC0-A081-1F98-18E70D8034C3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6:40.782" v="892" actId="1038"/>
          <ac:graphicFrameMkLst>
            <pc:docMk/>
            <pc:sldMk cId="2510845284" sldId="281"/>
            <ac:graphicFrameMk id="18" creationId="{991AA1F3-F9FB-1C8C-A1A2-CB37E26AD3E6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6:46.743" v="939" actId="1038"/>
          <ac:graphicFrameMkLst>
            <pc:docMk/>
            <pc:sldMk cId="2510845284" sldId="281"/>
            <ac:graphicFrameMk id="19" creationId="{D11FB2D5-AF0D-399F-E4BD-8A6810529475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6:52.413" v="964" actId="1037"/>
          <ac:graphicFrameMkLst>
            <pc:docMk/>
            <pc:sldMk cId="2510845284" sldId="281"/>
            <ac:graphicFrameMk id="20" creationId="{BAACDD0D-357A-6630-126F-D06FEF928135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7:04.867" v="1002" actId="1037"/>
          <ac:graphicFrameMkLst>
            <pc:docMk/>
            <pc:sldMk cId="2510845284" sldId="281"/>
            <ac:graphicFrameMk id="21" creationId="{C66C3B6F-C184-F646-CA72-6E79E8986F14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8:35.028" v="1083" actId="1076"/>
          <ac:graphicFrameMkLst>
            <pc:docMk/>
            <pc:sldMk cId="2510845284" sldId="281"/>
            <ac:graphicFrameMk id="22" creationId="{A87C0C31-24F7-9A67-6D9E-BCCDF7A1D3D5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7:50.050" v="1031" actId="1038"/>
          <ac:graphicFrameMkLst>
            <pc:docMk/>
            <pc:sldMk cId="2510845284" sldId="281"/>
            <ac:graphicFrameMk id="23" creationId="{35E108DA-3F8E-DF02-0C45-E7CFA62D3D91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8:45.981" v="1088" actId="1076"/>
          <ac:graphicFrameMkLst>
            <pc:docMk/>
            <pc:sldMk cId="2510845284" sldId="281"/>
            <ac:graphicFrameMk id="25" creationId="{654EFCD4-F15C-BFC6-5FC0-3823F768EBD7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8:53.220" v="1092" actId="1076"/>
          <ac:graphicFrameMkLst>
            <pc:docMk/>
            <pc:sldMk cId="2510845284" sldId="281"/>
            <ac:graphicFrameMk id="26" creationId="{0403F0FA-B0AA-B6D0-72F1-7335901E6FDF}"/>
          </ac:graphicFrameMkLst>
        </pc:graphicFrameChg>
        <pc:graphicFrameChg chg="add mod">
          <ac:chgData name="Danny Young" userId="cb0f4ce2-eb4f-479e-8e8f-3beb257e632f" providerId="ADAL" clId="{9D72A1E6-9448-4B4F-A9E0-5E2239861CB9}" dt="2026-01-14T05:49:49.138" v="1205" actId="1076"/>
          <ac:graphicFrameMkLst>
            <pc:docMk/>
            <pc:sldMk cId="2510845284" sldId="281"/>
            <ac:graphicFrameMk id="28" creationId="{E0513D43-ECC4-45A2-7258-EEA9C4C87EBB}"/>
          </ac:graphicFrameMkLst>
        </pc:graphicFrameChg>
      </pc:sldChg>
      <pc:sldMasterChg chg="modSp modSldLayout">
        <pc:chgData name="Danny Young" userId="cb0f4ce2-eb4f-479e-8e8f-3beb257e632f" providerId="ADAL" clId="{9D72A1E6-9448-4B4F-A9E0-5E2239861CB9}" dt="2026-01-14T05:36:26.221" v="0"/>
        <pc:sldMasterMkLst>
          <pc:docMk/>
          <pc:sldMasterMk cId="0" sldId="2147483660"/>
        </pc:sldMasterMkLst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asterMk cId="0" sldId="2147483660"/>
            <ac:spMk id="7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Danny Young" userId="cb0f4ce2-eb4f-479e-8e8f-3beb257e632f" providerId="ADAL" clId="{9D72A1E6-9448-4B4F-A9E0-5E2239861CB9}" dt="2026-01-14T05:36:26.221" v="0"/>
          <ac:spMkLst>
            <pc:docMk/>
            <pc:sldMasterMk cId="0" sldId="2147483660"/>
            <ac:spMk id="23" creationId="{00000000-0000-0000-0000-000000000000}"/>
          </ac:spMkLst>
        </pc:spChg>
        <pc:sldLayoutChg chg="modSp">
          <pc:chgData name="Danny Young" userId="cb0f4ce2-eb4f-479e-8e8f-3beb257e632f" providerId="ADAL" clId="{9D72A1E6-9448-4B4F-A9E0-5E2239861CB9}" dt="2026-01-14T05:36:26.221" v="0"/>
          <pc:sldLayoutMkLst>
            <pc:docMk/>
            <pc:sldMasterMk cId="0" sldId="2147483660"/>
            <pc:sldLayoutMk cId="0" sldId="2147483661"/>
          </pc:sldLayoutMkLst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24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25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26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27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28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1"/>
              <ac:spMk id="29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9D72A1E6-9448-4B4F-A9E0-5E2239861CB9}" dt="2026-01-14T05:36:26.221" v="0"/>
          <pc:sldLayoutMkLst>
            <pc:docMk/>
            <pc:sldMasterMk cId="0" sldId="2147483660"/>
            <pc:sldLayoutMk cId="0" sldId="2147483662"/>
          </pc:sldLayoutMkLst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2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9D72A1E6-9448-4B4F-A9E0-5E2239861CB9}" dt="2026-01-14T05:36:26.221" v="0"/>
          <pc:sldLayoutMkLst>
            <pc:docMk/>
            <pc:sldMasterMk cId="0" sldId="2147483660"/>
            <pc:sldLayoutMk cId="0" sldId="2147483663"/>
          </pc:sldLayoutMkLst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3"/>
              <ac:spMk id="26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9D72A1E6-9448-4B4F-A9E0-5E2239861CB9}" dt="2026-01-14T05:36:26.221" v="0"/>
          <pc:sldLayoutMkLst>
            <pc:docMk/>
            <pc:sldMasterMk cId="0" sldId="2147483660"/>
            <pc:sldLayoutMk cId="0" sldId="2147483664"/>
          </pc:sldLayoutMkLst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4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4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9D72A1E6-9448-4B4F-A9E0-5E2239861CB9}" dt="2026-01-14T05:36:26.221" v="0"/>
          <pc:sldLayoutMkLst>
            <pc:docMk/>
            <pc:sldMasterMk cId="0" sldId="2147483660"/>
            <pc:sldLayoutMk cId="0" sldId="2147483665"/>
          </pc:sldLayoutMkLst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5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5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5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5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9D72A1E6-9448-4B4F-A9E0-5E2239861CB9}" dt="2026-01-14T05:36:26.221" v="0"/>
          <pc:sldLayoutMkLst>
            <pc:docMk/>
            <pc:sldMasterMk cId="0" sldId="2147483660"/>
            <pc:sldLayoutMk cId="0" sldId="2147483668"/>
          </pc:sldLayoutMkLst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8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8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8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8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8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8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8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8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9D72A1E6-9448-4B4F-A9E0-5E2239861CB9}" dt="2026-01-14T05:36:26.221" v="0"/>
          <pc:sldLayoutMkLst>
            <pc:docMk/>
            <pc:sldMasterMk cId="0" sldId="2147483660"/>
            <pc:sldLayoutMk cId="0" sldId="2147483669"/>
          </pc:sldLayoutMkLst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9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9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9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9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69"/>
              <ac:spMk id="20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9D72A1E6-9448-4B4F-A9E0-5E2239861CB9}" dt="2026-01-14T05:36:26.221" v="0"/>
          <pc:sldLayoutMkLst>
            <pc:docMk/>
            <pc:sldMasterMk cId="0" sldId="2147483660"/>
            <pc:sldLayoutMk cId="0" sldId="2147483671"/>
          </pc:sldLayoutMkLst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9D72A1E6-9448-4B4F-A9E0-5E2239861CB9}" dt="2026-01-14T05:36:26.221" v="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38AD65-F8A1-4181-9E4B-6DAD1F43D21A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93CB8-9F37-4422-A1BA-07FB5FC4912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5958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93CB8-9F37-4422-A1BA-07FB5FC4912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32755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198A3F7-6B08-4311-88D8-A170F98B375E}" type="slidenum">
              <a:rPr lang="en-CA" smtClean="0"/>
              <a:pPr eaLnBrk="1" hangingPunct="1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45545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493CB8-9F37-4422-A1BA-07FB5FC49120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38152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493CB8-9F37-4422-A1BA-07FB5FC49120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71945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493CB8-9F37-4422-A1BA-07FB5FC49120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05651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493CB8-9F37-4422-A1BA-07FB5FC49120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34850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8775561-4619-422E-9BBD-AE272E385A63}" type="slidenum">
              <a:rPr lang="en-CA" smtClean="0"/>
              <a:pPr eaLnBrk="1" hangingPunct="1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86107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3D850DE-B6CC-4F25-A970-D037594246ED}" type="slidenum">
              <a:rPr lang="en-CA" smtClean="0"/>
              <a:pPr eaLnBrk="1" hangingPunct="1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98142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93CB8-9F37-4422-A1BA-07FB5FC49120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42524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93CB8-9F37-4422-A1BA-07FB5FC49120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21053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93CB8-9F37-4422-A1BA-07FB5FC49120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8135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493CB8-9F37-4422-A1BA-07FB5FC49120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6763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93CB8-9F37-4422-A1BA-07FB5FC49120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1471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493CB8-9F37-4422-A1BA-07FB5FC49120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5738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493CB8-9F37-4422-A1BA-07FB5FC49120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75999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493CB8-9F37-4422-A1BA-07FB5FC49120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6372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14C1859-75C1-4A74-B945-158F4B1E3DF0}" type="slidenum">
              <a:rPr lang="en-CA" smtClean="0"/>
              <a:pPr eaLnBrk="1" hangingPunct="1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27571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0D39C97-5AF2-4A06-872A-F73C829E3EC6}" type="slidenum">
              <a:rPr lang="en-CA" smtClean="0"/>
              <a:pPr eaLnBrk="1" hangingPunct="1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9796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493CB8-9F37-4422-A1BA-07FB5FC49120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28403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493CB8-9F37-4422-A1BA-07FB5FC49120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074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28.bin"/><Relationship Id="rId18" Type="http://schemas.openxmlformats.org/officeDocument/2006/relationships/image" Target="../media/image131.wmf"/><Relationship Id="rId26" Type="http://schemas.openxmlformats.org/officeDocument/2006/relationships/image" Target="../media/image135.wmf"/><Relationship Id="rId39" Type="http://schemas.openxmlformats.org/officeDocument/2006/relationships/oleObject" Target="../embeddings/oleObject141.bin"/><Relationship Id="rId21" Type="http://schemas.openxmlformats.org/officeDocument/2006/relationships/oleObject" Target="../embeddings/oleObject132.bin"/><Relationship Id="rId34" Type="http://schemas.openxmlformats.org/officeDocument/2006/relationships/image" Target="../media/image139.wmf"/><Relationship Id="rId42" Type="http://schemas.openxmlformats.org/officeDocument/2006/relationships/image" Target="../media/image143.wmf"/><Relationship Id="rId7" Type="http://schemas.openxmlformats.org/officeDocument/2006/relationships/oleObject" Target="../embeddings/oleObject125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30.wmf"/><Relationship Id="rId20" Type="http://schemas.openxmlformats.org/officeDocument/2006/relationships/image" Target="../media/image132.wmf"/><Relationship Id="rId29" Type="http://schemas.openxmlformats.org/officeDocument/2006/relationships/oleObject" Target="../embeddings/oleObject136.bin"/><Relationship Id="rId41" Type="http://schemas.openxmlformats.org/officeDocument/2006/relationships/oleObject" Target="../embeddings/oleObject14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5.wmf"/><Relationship Id="rId11" Type="http://schemas.openxmlformats.org/officeDocument/2006/relationships/oleObject" Target="../embeddings/oleObject127.bin"/><Relationship Id="rId24" Type="http://schemas.openxmlformats.org/officeDocument/2006/relationships/image" Target="../media/image134.wmf"/><Relationship Id="rId32" Type="http://schemas.openxmlformats.org/officeDocument/2006/relationships/image" Target="../media/image138.wmf"/><Relationship Id="rId37" Type="http://schemas.openxmlformats.org/officeDocument/2006/relationships/oleObject" Target="../embeddings/oleObject140.bin"/><Relationship Id="rId40" Type="http://schemas.openxmlformats.org/officeDocument/2006/relationships/image" Target="../media/image142.wmf"/><Relationship Id="rId5" Type="http://schemas.openxmlformats.org/officeDocument/2006/relationships/oleObject" Target="../embeddings/oleObject124.bin"/><Relationship Id="rId15" Type="http://schemas.openxmlformats.org/officeDocument/2006/relationships/oleObject" Target="../embeddings/oleObject129.bin"/><Relationship Id="rId23" Type="http://schemas.openxmlformats.org/officeDocument/2006/relationships/oleObject" Target="../embeddings/oleObject133.bin"/><Relationship Id="rId28" Type="http://schemas.openxmlformats.org/officeDocument/2006/relationships/image" Target="../media/image136.wmf"/><Relationship Id="rId36" Type="http://schemas.openxmlformats.org/officeDocument/2006/relationships/image" Target="../media/image140.wmf"/><Relationship Id="rId10" Type="http://schemas.openxmlformats.org/officeDocument/2006/relationships/image" Target="../media/image127.wmf"/><Relationship Id="rId19" Type="http://schemas.openxmlformats.org/officeDocument/2006/relationships/oleObject" Target="../embeddings/oleObject131.bin"/><Relationship Id="rId31" Type="http://schemas.openxmlformats.org/officeDocument/2006/relationships/oleObject" Target="../embeddings/oleObject137.bin"/><Relationship Id="rId4" Type="http://schemas.openxmlformats.org/officeDocument/2006/relationships/image" Target="../media/image124.wmf"/><Relationship Id="rId9" Type="http://schemas.openxmlformats.org/officeDocument/2006/relationships/oleObject" Target="../embeddings/oleObject126.bin"/><Relationship Id="rId14" Type="http://schemas.openxmlformats.org/officeDocument/2006/relationships/image" Target="../media/image129.wmf"/><Relationship Id="rId22" Type="http://schemas.openxmlformats.org/officeDocument/2006/relationships/image" Target="../media/image133.wmf"/><Relationship Id="rId27" Type="http://schemas.openxmlformats.org/officeDocument/2006/relationships/oleObject" Target="../embeddings/oleObject135.bin"/><Relationship Id="rId30" Type="http://schemas.openxmlformats.org/officeDocument/2006/relationships/image" Target="../media/image137.wmf"/><Relationship Id="rId35" Type="http://schemas.openxmlformats.org/officeDocument/2006/relationships/oleObject" Target="../embeddings/oleObject139.bin"/><Relationship Id="rId43" Type="http://schemas.openxmlformats.org/officeDocument/2006/relationships/hyperlink" Target="http://www.bcmath.ca/" TargetMode="External"/><Relationship Id="rId8" Type="http://schemas.openxmlformats.org/officeDocument/2006/relationships/image" Target="../media/image126.wmf"/><Relationship Id="rId3" Type="http://schemas.openxmlformats.org/officeDocument/2006/relationships/oleObject" Target="../embeddings/oleObject123.bin"/><Relationship Id="rId12" Type="http://schemas.openxmlformats.org/officeDocument/2006/relationships/image" Target="../media/image128.wmf"/><Relationship Id="rId17" Type="http://schemas.openxmlformats.org/officeDocument/2006/relationships/oleObject" Target="../embeddings/oleObject130.bin"/><Relationship Id="rId25" Type="http://schemas.openxmlformats.org/officeDocument/2006/relationships/oleObject" Target="../embeddings/oleObject134.bin"/><Relationship Id="rId33" Type="http://schemas.openxmlformats.org/officeDocument/2006/relationships/oleObject" Target="../embeddings/oleObject138.bin"/><Relationship Id="rId38" Type="http://schemas.openxmlformats.org/officeDocument/2006/relationships/image" Target="../media/image141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49.bin"/><Relationship Id="rId18" Type="http://schemas.openxmlformats.org/officeDocument/2006/relationships/image" Target="../media/image151.wmf"/><Relationship Id="rId26" Type="http://schemas.openxmlformats.org/officeDocument/2006/relationships/image" Target="../media/image155.wmf"/><Relationship Id="rId39" Type="http://schemas.openxmlformats.org/officeDocument/2006/relationships/oleObject" Target="../embeddings/oleObject162.bin"/><Relationship Id="rId21" Type="http://schemas.openxmlformats.org/officeDocument/2006/relationships/oleObject" Target="../embeddings/oleObject153.bin"/><Relationship Id="rId34" Type="http://schemas.openxmlformats.org/officeDocument/2006/relationships/image" Target="../media/image159.wmf"/><Relationship Id="rId42" Type="http://schemas.openxmlformats.org/officeDocument/2006/relationships/image" Target="../media/image163.wmf"/><Relationship Id="rId7" Type="http://schemas.openxmlformats.org/officeDocument/2006/relationships/image" Target="../media/image146.wmf"/><Relationship Id="rId2" Type="http://schemas.openxmlformats.org/officeDocument/2006/relationships/oleObject" Target="../embeddings/oleObject143.bin"/><Relationship Id="rId16" Type="http://schemas.openxmlformats.org/officeDocument/2006/relationships/image" Target="../media/image150.wmf"/><Relationship Id="rId20" Type="http://schemas.openxmlformats.org/officeDocument/2006/relationships/image" Target="../media/image152.wmf"/><Relationship Id="rId29" Type="http://schemas.openxmlformats.org/officeDocument/2006/relationships/oleObject" Target="../embeddings/oleObject157.bin"/><Relationship Id="rId41" Type="http://schemas.openxmlformats.org/officeDocument/2006/relationships/oleObject" Target="../embeddings/oleObject1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5.bin"/><Relationship Id="rId11" Type="http://schemas.openxmlformats.org/officeDocument/2006/relationships/oleObject" Target="../embeddings/oleObject148.bin"/><Relationship Id="rId24" Type="http://schemas.openxmlformats.org/officeDocument/2006/relationships/image" Target="../media/image154.wmf"/><Relationship Id="rId32" Type="http://schemas.openxmlformats.org/officeDocument/2006/relationships/image" Target="../media/image158.wmf"/><Relationship Id="rId37" Type="http://schemas.openxmlformats.org/officeDocument/2006/relationships/oleObject" Target="../embeddings/oleObject161.bin"/><Relationship Id="rId40" Type="http://schemas.openxmlformats.org/officeDocument/2006/relationships/image" Target="../media/image162.wmf"/><Relationship Id="rId5" Type="http://schemas.openxmlformats.org/officeDocument/2006/relationships/image" Target="../media/image145.wmf"/><Relationship Id="rId15" Type="http://schemas.openxmlformats.org/officeDocument/2006/relationships/oleObject" Target="../embeddings/oleObject150.bin"/><Relationship Id="rId23" Type="http://schemas.openxmlformats.org/officeDocument/2006/relationships/oleObject" Target="../embeddings/oleObject154.bin"/><Relationship Id="rId28" Type="http://schemas.openxmlformats.org/officeDocument/2006/relationships/image" Target="../media/image156.wmf"/><Relationship Id="rId36" Type="http://schemas.openxmlformats.org/officeDocument/2006/relationships/image" Target="../media/image160.wmf"/><Relationship Id="rId10" Type="http://schemas.openxmlformats.org/officeDocument/2006/relationships/oleObject" Target="../embeddings/oleObject147.bin"/><Relationship Id="rId19" Type="http://schemas.openxmlformats.org/officeDocument/2006/relationships/oleObject" Target="../embeddings/oleObject152.bin"/><Relationship Id="rId31" Type="http://schemas.openxmlformats.org/officeDocument/2006/relationships/oleObject" Target="../embeddings/oleObject158.bin"/><Relationship Id="rId4" Type="http://schemas.openxmlformats.org/officeDocument/2006/relationships/oleObject" Target="../embeddings/oleObject144.bin"/><Relationship Id="rId9" Type="http://schemas.openxmlformats.org/officeDocument/2006/relationships/image" Target="../media/image147.wmf"/><Relationship Id="rId14" Type="http://schemas.openxmlformats.org/officeDocument/2006/relationships/image" Target="../media/image149.wmf"/><Relationship Id="rId22" Type="http://schemas.openxmlformats.org/officeDocument/2006/relationships/image" Target="../media/image153.wmf"/><Relationship Id="rId27" Type="http://schemas.openxmlformats.org/officeDocument/2006/relationships/oleObject" Target="../embeddings/oleObject156.bin"/><Relationship Id="rId30" Type="http://schemas.openxmlformats.org/officeDocument/2006/relationships/image" Target="../media/image157.wmf"/><Relationship Id="rId35" Type="http://schemas.openxmlformats.org/officeDocument/2006/relationships/oleObject" Target="../embeddings/oleObject160.bin"/><Relationship Id="rId8" Type="http://schemas.openxmlformats.org/officeDocument/2006/relationships/oleObject" Target="../embeddings/oleObject146.bin"/><Relationship Id="rId3" Type="http://schemas.openxmlformats.org/officeDocument/2006/relationships/image" Target="../media/image144.wmf"/><Relationship Id="rId12" Type="http://schemas.openxmlformats.org/officeDocument/2006/relationships/image" Target="../media/image148.wmf"/><Relationship Id="rId17" Type="http://schemas.openxmlformats.org/officeDocument/2006/relationships/oleObject" Target="../embeddings/oleObject151.bin"/><Relationship Id="rId25" Type="http://schemas.openxmlformats.org/officeDocument/2006/relationships/oleObject" Target="../embeddings/oleObject155.bin"/><Relationship Id="rId33" Type="http://schemas.openxmlformats.org/officeDocument/2006/relationships/oleObject" Target="../embeddings/oleObject159.bin"/><Relationship Id="rId38" Type="http://schemas.openxmlformats.org/officeDocument/2006/relationships/image" Target="../media/image16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6.wmf"/><Relationship Id="rId13" Type="http://schemas.openxmlformats.org/officeDocument/2006/relationships/oleObject" Target="../embeddings/oleObject169.bin"/><Relationship Id="rId18" Type="http://schemas.openxmlformats.org/officeDocument/2006/relationships/image" Target="../media/image171.wmf"/><Relationship Id="rId3" Type="http://schemas.openxmlformats.org/officeDocument/2006/relationships/oleObject" Target="../embeddings/oleObject164.bin"/><Relationship Id="rId7" Type="http://schemas.openxmlformats.org/officeDocument/2006/relationships/oleObject" Target="../embeddings/oleObject166.bin"/><Relationship Id="rId12" Type="http://schemas.openxmlformats.org/officeDocument/2006/relationships/image" Target="../media/image168.wmf"/><Relationship Id="rId17" Type="http://schemas.openxmlformats.org/officeDocument/2006/relationships/oleObject" Target="../embeddings/oleObject171.bin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17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5.wmf"/><Relationship Id="rId11" Type="http://schemas.openxmlformats.org/officeDocument/2006/relationships/oleObject" Target="../embeddings/oleObject168.bin"/><Relationship Id="rId5" Type="http://schemas.openxmlformats.org/officeDocument/2006/relationships/oleObject" Target="../embeddings/oleObject165.bin"/><Relationship Id="rId15" Type="http://schemas.openxmlformats.org/officeDocument/2006/relationships/oleObject" Target="../embeddings/oleObject170.bin"/><Relationship Id="rId10" Type="http://schemas.openxmlformats.org/officeDocument/2006/relationships/image" Target="../media/image167.wmf"/><Relationship Id="rId4" Type="http://schemas.openxmlformats.org/officeDocument/2006/relationships/image" Target="../media/image164.wmf"/><Relationship Id="rId9" Type="http://schemas.openxmlformats.org/officeDocument/2006/relationships/oleObject" Target="../embeddings/oleObject167.bin"/><Relationship Id="rId14" Type="http://schemas.openxmlformats.org/officeDocument/2006/relationships/image" Target="../media/image16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4.wmf"/><Relationship Id="rId13" Type="http://schemas.openxmlformats.org/officeDocument/2006/relationships/oleObject" Target="../embeddings/oleObject177.bin"/><Relationship Id="rId18" Type="http://schemas.openxmlformats.org/officeDocument/2006/relationships/image" Target="../media/image179.wmf"/><Relationship Id="rId26" Type="http://schemas.openxmlformats.org/officeDocument/2006/relationships/image" Target="../media/image183.wmf"/><Relationship Id="rId3" Type="http://schemas.openxmlformats.org/officeDocument/2006/relationships/oleObject" Target="../embeddings/oleObject172.bin"/><Relationship Id="rId21" Type="http://schemas.openxmlformats.org/officeDocument/2006/relationships/oleObject" Target="../embeddings/oleObject181.bin"/><Relationship Id="rId7" Type="http://schemas.openxmlformats.org/officeDocument/2006/relationships/oleObject" Target="../embeddings/oleObject174.bin"/><Relationship Id="rId12" Type="http://schemas.openxmlformats.org/officeDocument/2006/relationships/image" Target="../media/image176.wmf"/><Relationship Id="rId17" Type="http://schemas.openxmlformats.org/officeDocument/2006/relationships/oleObject" Target="../embeddings/oleObject179.bin"/><Relationship Id="rId25" Type="http://schemas.openxmlformats.org/officeDocument/2006/relationships/oleObject" Target="../embeddings/oleObject183.bin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178.wmf"/><Relationship Id="rId20" Type="http://schemas.openxmlformats.org/officeDocument/2006/relationships/image" Target="../media/image180.wmf"/><Relationship Id="rId29" Type="http://schemas.openxmlformats.org/officeDocument/2006/relationships/oleObject" Target="../embeddings/oleObject18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3.wmf"/><Relationship Id="rId11" Type="http://schemas.openxmlformats.org/officeDocument/2006/relationships/oleObject" Target="../embeddings/oleObject176.bin"/><Relationship Id="rId24" Type="http://schemas.openxmlformats.org/officeDocument/2006/relationships/image" Target="../media/image182.wmf"/><Relationship Id="rId5" Type="http://schemas.openxmlformats.org/officeDocument/2006/relationships/oleObject" Target="../embeddings/oleObject173.bin"/><Relationship Id="rId15" Type="http://schemas.openxmlformats.org/officeDocument/2006/relationships/oleObject" Target="../embeddings/oleObject178.bin"/><Relationship Id="rId23" Type="http://schemas.openxmlformats.org/officeDocument/2006/relationships/oleObject" Target="../embeddings/oleObject182.bin"/><Relationship Id="rId28" Type="http://schemas.openxmlformats.org/officeDocument/2006/relationships/image" Target="../media/image184.wmf"/><Relationship Id="rId10" Type="http://schemas.openxmlformats.org/officeDocument/2006/relationships/image" Target="../media/image175.wmf"/><Relationship Id="rId19" Type="http://schemas.openxmlformats.org/officeDocument/2006/relationships/oleObject" Target="../embeddings/oleObject180.bin"/><Relationship Id="rId4" Type="http://schemas.openxmlformats.org/officeDocument/2006/relationships/image" Target="../media/image172.wmf"/><Relationship Id="rId9" Type="http://schemas.openxmlformats.org/officeDocument/2006/relationships/oleObject" Target="../embeddings/oleObject175.bin"/><Relationship Id="rId14" Type="http://schemas.openxmlformats.org/officeDocument/2006/relationships/image" Target="../media/image177.wmf"/><Relationship Id="rId22" Type="http://schemas.openxmlformats.org/officeDocument/2006/relationships/image" Target="../media/image181.wmf"/><Relationship Id="rId27" Type="http://schemas.openxmlformats.org/officeDocument/2006/relationships/oleObject" Target="../embeddings/oleObject184.bin"/><Relationship Id="rId30" Type="http://schemas.openxmlformats.org/officeDocument/2006/relationships/image" Target="../media/image185.wmf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91.bin"/><Relationship Id="rId18" Type="http://schemas.openxmlformats.org/officeDocument/2006/relationships/image" Target="../media/image193.wmf"/><Relationship Id="rId26" Type="http://schemas.openxmlformats.org/officeDocument/2006/relationships/oleObject" Target="../embeddings/oleObject199.bin"/><Relationship Id="rId39" Type="http://schemas.openxmlformats.org/officeDocument/2006/relationships/image" Target="../media/image201.wmf"/><Relationship Id="rId21" Type="http://schemas.openxmlformats.org/officeDocument/2006/relationships/oleObject" Target="../embeddings/oleObject195.bin"/><Relationship Id="rId34" Type="http://schemas.openxmlformats.org/officeDocument/2006/relationships/oleObject" Target="../embeddings/oleObject204.bin"/><Relationship Id="rId42" Type="http://schemas.openxmlformats.org/officeDocument/2006/relationships/oleObject" Target="../embeddings/oleObject208.bin"/><Relationship Id="rId47" Type="http://schemas.openxmlformats.org/officeDocument/2006/relationships/oleObject" Target="../embeddings/oleObject211.bin"/><Relationship Id="rId50" Type="http://schemas.openxmlformats.org/officeDocument/2006/relationships/oleObject" Target="../embeddings/oleObject213.bin"/><Relationship Id="rId55" Type="http://schemas.openxmlformats.org/officeDocument/2006/relationships/oleObject" Target="../embeddings/oleObject216.bin"/><Relationship Id="rId7" Type="http://schemas.openxmlformats.org/officeDocument/2006/relationships/oleObject" Target="../embeddings/oleObject188.bin"/><Relationship Id="rId2" Type="http://schemas.openxmlformats.org/officeDocument/2006/relationships/notesSlide" Target="../notesSlides/notesSlide15.xml"/><Relationship Id="rId16" Type="http://schemas.openxmlformats.org/officeDocument/2006/relationships/image" Target="../media/image192.wmf"/><Relationship Id="rId29" Type="http://schemas.openxmlformats.org/officeDocument/2006/relationships/oleObject" Target="../embeddings/oleObject201.bin"/><Relationship Id="rId11" Type="http://schemas.openxmlformats.org/officeDocument/2006/relationships/oleObject" Target="../embeddings/oleObject190.bin"/><Relationship Id="rId24" Type="http://schemas.openxmlformats.org/officeDocument/2006/relationships/oleObject" Target="../embeddings/oleObject198.bin"/><Relationship Id="rId32" Type="http://schemas.openxmlformats.org/officeDocument/2006/relationships/image" Target="../media/image198.wmf"/><Relationship Id="rId37" Type="http://schemas.openxmlformats.org/officeDocument/2006/relationships/image" Target="../media/image200.wmf"/><Relationship Id="rId40" Type="http://schemas.openxmlformats.org/officeDocument/2006/relationships/oleObject" Target="../embeddings/oleObject207.bin"/><Relationship Id="rId45" Type="http://schemas.openxmlformats.org/officeDocument/2006/relationships/oleObject" Target="../embeddings/oleObject210.bin"/><Relationship Id="rId53" Type="http://schemas.openxmlformats.org/officeDocument/2006/relationships/image" Target="../media/image207.wmf"/><Relationship Id="rId58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187.bin"/><Relationship Id="rId19" Type="http://schemas.openxmlformats.org/officeDocument/2006/relationships/oleObject" Target="../embeddings/oleObject194.bin"/><Relationship Id="rId4" Type="http://schemas.openxmlformats.org/officeDocument/2006/relationships/image" Target="../media/image186.wmf"/><Relationship Id="rId9" Type="http://schemas.openxmlformats.org/officeDocument/2006/relationships/oleObject" Target="../embeddings/oleObject189.bin"/><Relationship Id="rId14" Type="http://schemas.openxmlformats.org/officeDocument/2006/relationships/image" Target="../media/image191.wmf"/><Relationship Id="rId22" Type="http://schemas.openxmlformats.org/officeDocument/2006/relationships/oleObject" Target="../embeddings/oleObject196.bin"/><Relationship Id="rId27" Type="http://schemas.openxmlformats.org/officeDocument/2006/relationships/image" Target="../media/image196.wmf"/><Relationship Id="rId30" Type="http://schemas.openxmlformats.org/officeDocument/2006/relationships/image" Target="../media/image197.wmf"/><Relationship Id="rId35" Type="http://schemas.openxmlformats.org/officeDocument/2006/relationships/image" Target="../media/image199.wmf"/><Relationship Id="rId43" Type="http://schemas.openxmlformats.org/officeDocument/2006/relationships/oleObject" Target="../embeddings/oleObject209.bin"/><Relationship Id="rId48" Type="http://schemas.openxmlformats.org/officeDocument/2006/relationships/image" Target="../media/image205.wmf"/><Relationship Id="rId56" Type="http://schemas.openxmlformats.org/officeDocument/2006/relationships/image" Target="../media/image208.wmf"/><Relationship Id="rId8" Type="http://schemas.openxmlformats.org/officeDocument/2006/relationships/image" Target="../media/image188.wmf"/><Relationship Id="rId51" Type="http://schemas.openxmlformats.org/officeDocument/2006/relationships/image" Target="../media/image206.wmf"/><Relationship Id="rId3" Type="http://schemas.openxmlformats.org/officeDocument/2006/relationships/oleObject" Target="../embeddings/oleObject186.bin"/><Relationship Id="rId12" Type="http://schemas.openxmlformats.org/officeDocument/2006/relationships/image" Target="../media/image190.wmf"/><Relationship Id="rId17" Type="http://schemas.openxmlformats.org/officeDocument/2006/relationships/oleObject" Target="../embeddings/oleObject193.bin"/><Relationship Id="rId25" Type="http://schemas.openxmlformats.org/officeDocument/2006/relationships/image" Target="../media/image195.wmf"/><Relationship Id="rId33" Type="http://schemas.openxmlformats.org/officeDocument/2006/relationships/oleObject" Target="../embeddings/oleObject203.bin"/><Relationship Id="rId38" Type="http://schemas.openxmlformats.org/officeDocument/2006/relationships/oleObject" Target="../embeddings/oleObject206.bin"/><Relationship Id="rId46" Type="http://schemas.openxmlformats.org/officeDocument/2006/relationships/image" Target="../media/image204.wmf"/><Relationship Id="rId20" Type="http://schemas.openxmlformats.org/officeDocument/2006/relationships/image" Target="../media/image194.wmf"/><Relationship Id="rId41" Type="http://schemas.openxmlformats.org/officeDocument/2006/relationships/image" Target="../media/image202.wmf"/><Relationship Id="rId54" Type="http://schemas.openxmlformats.org/officeDocument/2006/relationships/oleObject" Target="../embeddings/oleObject21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7.wmf"/><Relationship Id="rId15" Type="http://schemas.openxmlformats.org/officeDocument/2006/relationships/oleObject" Target="../embeddings/oleObject192.bin"/><Relationship Id="rId23" Type="http://schemas.openxmlformats.org/officeDocument/2006/relationships/oleObject" Target="../embeddings/oleObject197.bin"/><Relationship Id="rId28" Type="http://schemas.openxmlformats.org/officeDocument/2006/relationships/oleObject" Target="../embeddings/oleObject200.bin"/><Relationship Id="rId36" Type="http://schemas.openxmlformats.org/officeDocument/2006/relationships/oleObject" Target="../embeddings/oleObject205.bin"/><Relationship Id="rId49" Type="http://schemas.openxmlformats.org/officeDocument/2006/relationships/oleObject" Target="../embeddings/oleObject212.bin"/><Relationship Id="rId57" Type="http://schemas.openxmlformats.org/officeDocument/2006/relationships/oleObject" Target="../embeddings/oleObject217.bin"/><Relationship Id="rId10" Type="http://schemas.openxmlformats.org/officeDocument/2006/relationships/image" Target="../media/image189.wmf"/><Relationship Id="rId31" Type="http://schemas.openxmlformats.org/officeDocument/2006/relationships/oleObject" Target="../embeddings/oleObject202.bin"/><Relationship Id="rId44" Type="http://schemas.openxmlformats.org/officeDocument/2006/relationships/image" Target="../media/image203.wmf"/><Relationship Id="rId52" Type="http://schemas.openxmlformats.org/officeDocument/2006/relationships/oleObject" Target="../embeddings/oleObject21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1.wmf"/><Relationship Id="rId13" Type="http://schemas.openxmlformats.org/officeDocument/2006/relationships/oleObject" Target="../embeddings/oleObject223.bin"/><Relationship Id="rId18" Type="http://schemas.openxmlformats.org/officeDocument/2006/relationships/image" Target="../media/image216.wmf"/><Relationship Id="rId3" Type="http://schemas.openxmlformats.org/officeDocument/2006/relationships/oleObject" Target="../embeddings/oleObject218.bin"/><Relationship Id="rId21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220.bin"/><Relationship Id="rId12" Type="http://schemas.openxmlformats.org/officeDocument/2006/relationships/image" Target="../media/image213.wmf"/><Relationship Id="rId17" Type="http://schemas.openxmlformats.org/officeDocument/2006/relationships/oleObject" Target="../embeddings/oleObject225.bin"/><Relationship Id="rId2" Type="http://schemas.openxmlformats.org/officeDocument/2006/relationships/notesSlide" Target="../notesSlides/notesSlide16.xml"/><Relationship Id="rId16" Type="http://schemas.openxmlformats.org/officeDocument/2006/relationships/image" Target="../media/image215.wmf"/><Relationship Id="rId20" Type="http://schemas.openxmlformats.org/officeDocument/2006/relationships/image" Target="../media/image21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0.wmf"/><Relationship Id="rId11" Type="http://schemas.openxmlformats.org/officeDocument/2006/relationships/oleObject" Target="../embeddings/oleObject222.bin"/><Relationship Id="rId5" Type="http://schemas.openxmlformats.org/officeDocument/2006/relationships/oleObject" Target="../embeddings/oleObject219.bin"/><Relationship Id="rId15" Type="http://schemas.openxmlformats.org/officeDocument/2006/relationships/oleObject" Target="../embeddings/oleObject224.bin"/><Relationship Id="rId10" Type="http://schemas.openxmlformats.org/officeDocument/2006/relationships/image" Target="../media/image212.wmf"/><Relationship Id="rId19" Type="http://schemas.openxmlformats.org/officeDocument/2006/relationships/oleObject" Target="../embeddings/oleObject226.bin"/><Relationship Id="rId4" Type="http://schemas.openxmlformats.org/officeDocument/2006/relationships/image" Target="../media/image209.wmf"/><Relationship Id="rId9" Type="http://schemas.openxmlformats.org/officeDocument/2006/relationships/oleObject" Target="../embeddings/oleObject221.bin"/><Relationship Id="rId14" Type="http://schemas.openxmlformats.org/officeDocument/2006/relationships/image" Target="../media/image21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7.bin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9.wmf"/><Relationship Id="rId5" Type="http://schemas.openxmlformats.org/officeDocument/2006/relationships/oleObject" Target="../embeddings/oleObject228.bin"/><Relationship Id="rId4" Type="http://schemas.openxmlformats.org/officeDocument/2006/relationships/image" Target="../media/image218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9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9.wmf"/><Relationship Id="rId5" Type="http://schemas.openxmlformats.org/officeDocument/2006/relationships/oleObject" Target="../embeddings/oleObject230.bin"/><Relationship Id="rId4" Type="http://schemas.openxmlformats.org/officeDocument/2006/relationships/image" Target="../media/image218.wmf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image" Target="../media/image17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oleObject" Target="../embeddings/oleObject16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image" Target="../media/image16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5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5.wmf"/><Relationship Id="rId8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5.wmf"/><Relationship Id="rId26" Type="http://schemas.openxmlformats.org/officeDocument/2006/relationships/image" Target="../media/image29.wmf"/><Relationship Id="rId39" Type="http://schemas.openxmlformats.org/officeDocument/2006/relationships/oleObject" Target="../embeddings/oleObject35.bin"/><Relationship Id="rId21" Type="http://schemas.openxmlformats.org/officeDocument/2006/relationships/oleObject" Target="../embeddings/oleObject26.bin"/><Relationship Id="rId34" Type="http://schemas.openxmlformats.org/officeDocument/2006/relationships/image" Target="../media/image33.wmf"/><Relationship Id="rId42" Type="http://schemas.openxmlformats.org/officeDocument/2006/relationships/image" Target="../media/image37.wmf"/><Relationship Id="rId7" Type="http://schemas.openxmlformats.org/officeDocument/2006/relationships/oleObject" Target="../embeddings/oleObject19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29" Type="http://schemas.openxmlformats.org/officeDocument/2006/relationships/oleObject" Target="../embeddings/oleObject30.bin"/><Relationship Id="rId41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24" Type="http://schemas.openxmlformats.org/officeDocument/2006/relationships/image" Target="../media/image28.wmf"/><Relationship Id="rId32" Type="http://schemas.openxmlformats.org/officeDocument/2006/relationships/image" Target="../media/image32.wmf"/><Relationship Id="rId37" Type="http://schemas.openxmlformats.org/officeDocument/2006/relationships/oleObject" Target="../embeddings/oleObject34.bin"/><Relationship Id="rId40" Type="http://schemas.openxmlformats.org/officeDocument/2006/relationships/image" Target="../media/image36.wmf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23" Type="http://schemas.openxmlformats.org/officeDocument/2006/relationships/oleObject" Target="../embeddings/oleObject27.bin"/><Relationship Id="rId28" Type="http://schemas.openxmlformats.org/officeDocument/2006/relationships/image" Target="../media/image30.wmf"/><Relationship Id="rId36" Type="http://schemas.openxmlformats.org/officeDocument/2006/relationships/image" Target="../media/image34.wmf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5.bin"/><Relationship Id="rId31" Type="http://schemas.openxmlformats.org/officeDocument/2006/relationships/oleObject" Target="../embeddings/oleObject31.bin"/><Relationship Id="rId44" Type="http://schemas.openxmlformats.org/officeDocument/2006/relationships/image" Target="../media/image38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Relationship Id="rId27" Type="http://schemas.openxmlformats.org/officeDocument/2006/relationships/oleObject" Target="../embeddings/oleObject29.bin"/><Relationship Id="rId30" Type="http://schemas.openxmlformats.org/officeDocument/2006/relationships/image" Target="../media/image31.wmf"/><Relationship Id="rId35" Type="http://schemas.openxmlformats.org/officeDocument/2006/relationships/oleObject" Target="../embeddings/oleObject33.bin"/><Relationship Id="rId43" Type="http://schemas.openxmlformats.org/officeDocument/2006/relationships/oleObject" Target="../embeddings/oleObject37.bin"/><Relationship Id="rId8" Type="http://schemas.openxmlformats.org/officeDocument/2006/relationships/image" Target="../media/image20.wmf"/><Relationship Id="rId3" Type="http://schemas.openxmlformats.org/officeDocument/2006/relationships/oleObject" Target="../embeddings/oleObject17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4.bin"/><Relationship Id="rId25" Type="http://schemas.openxmlformats.org/officeDocument/2006/relationships/oleObject" Target="../embeddings/oleObject28.bin"/><Relationship Id="rId33" Type="http://schemas.openxmlformats.org/officeDocument/2006/relationships/oleObject" Target="../embeddings/oleObject32.bin"/><Relationship Id="rId38" Type="http://schemas.openxmlformats.org/officeDocument/2006/relationships/image" Target="../media/image3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43.bin"/><Relationship Id="rId18" Type="http://schemas.openxmlformats.org/officeDocument/2006/relationships/image" Target="../media/image46.wmf"/><Relationship Id="rId26" Type="http://schemas.openxmlformats.org/officeDocument/2006/relationships/image" Target="../media/image50.wmf"/><Relationship Id="rId3" Type="http://schemas.openxmlformats.org/officeDocument/2006/relationships/oleObject" Target="../embeddings/oleObject38.bin"/><Relationship Id="rId21" Type="http://schemas.openxmlformats.org/officeDocument/2006/relationships/oleObject" Target="../embeddings/oleObject47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3.wmf"/><Relationship Id="rId17" Type="http://schemas.openxmlformats.org/officeDocument/2006/relationships/oleObject" Target="../embeddings/oleObject45.bin"/><Relationship Id="rId25" Type="http://schemas.openxmlformats.org/officeDocument/2006/relationships/oleObject" Target="../embeddings/oleObject49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45.wmf"/><Relationship Id="rId20" Type="http://schemas.openxmlformats.org/officeDocument/2006/relationships/image" Target="../media/image47.wmf"/><Relationship Id="rId29" Type="http://schemas.openxmlformats.org/officeDocument/2006/relationships/oleObject" Target="../embeddings/oleObject5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2.bin"/><Relationship Id="rId24" Type="http://schemas.openxmlformats.org/officeDocument/2006/relationships/image" Target="../media/image49.wmf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4.bin"/><Relationship Id="rId23" Type="http://schemas.openxmlformats.org/officeDocument/2006/relationships/oleObject" Target="../embeddings/oleObject48.bin"/><Relationship Id="rId28" Type="http://schemas.openxmlformats.org/officeDocument/2006/relationships/image" Target="../media/image51.wmf"/><Relationship Id="rId10" Type="http://schemas.openxmlformats.org/officeDocument/2006/relationships/image" Target="../media/image42.wmf"/><Relationship Id="rId19" Type="http://schemas.openxmlformats.org/officeDocument/2006/relationships/oleObject" Target="../embeddings/oleObject46.bin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44.wmf"/><Relationship Id="rId22" Type="http://schemas.openxmlformats.org/officeDocument/2006/relationships/image" Target="../media/image48.wmf"/><Relationship Id="rId27" Type="http://schemas.openxmlformats.org/officeDocument/2006/relationships/oleObject" Target="../embeddings/oleObject50.bin"/><Relationship Id="rId30" Type="http://schemas.openxmlformats.org/officeDocument/2006/relationships/image" Target="../media/image5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57.bin"/><Relationship Id="rId18" Type="http://schemas.openxmlformats.org/officeDocument/2006/relationships/image" Target="../media/image60.wmf"/><Relationship Id="rId26" Type="http://schemas.openxmlformats.org/officeDocument/2006/relationships/image" Target="../media/image64.wmf"/><Relationship Id="rId3" Type="http://schemas.openxmlformats.org/officeDocument/2006/relationships/oleObject" Target="../embeddings/oleObject52.bin"/><Relationship Id="rId21" Type="http://schemas.openxmlformats.org/officeDocument/2006/relationships/oleObject" Target="../embeddings/oleObject61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59.bin"/><Relationship Id="rId25" Type="http://schemas.openxmlformats.org/officeDocument/2006/relationships/oleObject" Target="../embeddings/oleObject63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59.wmf"/><Relationship Id="rId20" Type="http://schemas.openxmlformats.org/officeDocument/2006/relationships/image" Target="../media/image6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6.bin"/><Relationship Id="rId24" Type="http://schemas.openxmlformats.org/officeDocument/2006/relationships/image" Target="../media/image63.wmf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23" Type="http://schemas.openxmlformats.org/officeDocument/2006/relationships/oleObject" Target="../embeddings/oleObject62.bin"/><Relationship Id="rId10" Type="http://schemas.openxmlformats.org/officeDocument/2006/relationships/image" Target="../media/image56.wmf"/><Relationship Id="rId19" Type="http://schemas.openxmlformats.org/officeDocument/2006/relationships/oleObject" Target="../embeddings/oleObject60.bin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8.wmf"/><Relationship Id="rId22" Type="http://schemas.openxmlformats.org/officeDocument/2006/relationships/image" Target="../media/image62.wmf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image" Target="../media/image76.wmf"/><Relationship Id="rId21" Type="http://schemas.openxmlformats.org/officeDocument/2006/relationships/oleObject" Target="../embeddings/oleObject73.bin"/><Relationship Id="rId34" Type="http://schemas.openxmlformats.org/officeDocument/2006/relationships/image" Target="../media/image80.wmf"/><Relationship Id="rId42" Type="http://schemas.openxmlformats.org/officeDocument/2006/relationships/image" Target="../media/image84.wmf"/><Relationship Id="rId47" Type="http://schemas.openxmlformats.org/officeDocument/2006/relationships/oleObject" Target="../embeddings/oleObject86.bin"/><Relationship Id="rId50" Type="http://schemas.openxmlformats.org/officeDocument/2006/relationships/image" Target="../media/image88.wmf"/><Relationship Id="rId55" Type="http://schemas.openxmlformats.org/officeDocument/2006/relationships/oleObject" Target="../embeddings/oleObject90.bin"/><Relationship Id="rId63" Type="http://schemas.openxmlformats.org/officeDocument/2006/relationships/oleObject" Target="../embeddings/oleObject94.bin"/><Relationship Id="rId7" Type="http://schemas.openxmlformats.org/officeDocument/2006/relationships/oleObject" Target="../embeddings/oleObject66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71.wmf"/><Relationship Id="rId29" Type="http://schemas.openxmlformats.org/officeDocument/2006/relationships/oleObject" Target="../embeddings/oleObject77.bin"/><Relationship Id="rId11" Type="http://schemas.openxmlformats.org/officeDocument/2006/relationships/oleObject" Target="../embeddings/oleObject68.bin"/><Relationship Id="rId24" Type="http://schemas.openxmlformats.org/officeDocument/2006/relationships/image" Target="../media/image75.wmf"/><Relationship Id="rId32" Type="http://schemas.openxmlformats.org/officeDocument/2006/relationships/image" Target="../media/image79.wmf"/><Relationship Id="rId37" Type="http://schemas.openxmlformats.org/officeDocument/2006/relationships/oleObject" Target="../embeddings/oleObject81.bin"/><Relationship Id="rId40" Type="http://schemas.openxmlformats.org/officeDocument/2006/relationships/image" Target="../media/image83.wmf"/><Relationship Id="rId45" Type="http://schemas.openxmlformats.org/officeDocument/2006/relationships/oleObject" Target="../embeddings/oleObject85.bin"/><Relationship Id="rId53" Type="http://schemas.openxmlformats.org/officeDocument/2006/relationships/oleObject" Target="../embeddings/oleObject89.bin"/><Relationship Id="rId58" Type="http://schemas.openxmlformats.org/officeDocument/2006/relationships/image" Target="../media/image92.wmf"/><Relationship Id="rId5" Type="http://schemas.openxmlformats.org/officeDocument/2006/relationships/oleObject" Target="../embeddings/oleObject65.bin"/><Relationship Id="rId61" Type="http://schemas.openxmlformats.org/officeDocument/2006/relationships/oleObject" Target="../embeddings/oleObject93.bin"/><Relationship Id="rId19" Type="http://schemas.openxmlformats.org/officeDocument/2006/relationships/oleObject" Target="../embeddings/oleObject72.bin"/><Relationship Id="rId14" Type="http://schemas.openxmlformats.org/officeDocument/2006/relationships/image" Target="../media/image70.wmf"/><Relationship Id="rId22" Type="http://schemas.openxmlformats.org/officeDocument/2006/relationships/image" Target="../media/image74.wmf"/><Relationship Id="rId27" Type="http://schemas.openxmlformats.org/officeDocument/2006/relationships/oleObject" Target="../embeddings/oleObject76.bin"/><Relationship Id="rId30" Type="http://schemas.openxmlformats.org/officeDocument/2006/relationships/image" Target="../media/image78.wmf"/><Relationship Id="rId35" Type="http://schemas.openxmlformats.org/officeDocument/2006/relationships/oleObject" Target="../embeddings/oleObject80.bin"/><Relationship Id="rId43" Type="http://schemas.openxmlformats.org/officeDocument/2006/relationships/oleObject" Target="../embeddings/oleObject84.bin"/><Relationship Id="rId48" Type="http://schemas.openxmlformats.org/officeDocument/2006/relationships/image" Target="../media/image87.wmf"/><Relationship Id="rId56" Type="http://schemas.openxmlformats.org/officeDocument/2006/relationships/image" Target="../media/image91.wmf"/><Relationship Id="rId64" Type="http://schemas.openxmlformats.org/officeDocument/2006/relationships/image" Target="../media/image95.wmf"/><Relationship Id="rId8" Type="http://schemas.openxmlformats.org/officeDocument/2006/relationships/image" Target="../media/image67.wmf"/><Relationship Id="rId51" Type="http://schemas.openxmlformats.org/officeDocument/2006/relationships/oleObject" Target="../embeddings/oleObject88.bin"/><Relationship Id="rId3" Type="http://schemas.openxmlformats.org/officeDocument/2006/relationships/oleObject" Target="../embeddings/oleObject64.bin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71.bin"/><Relationship Id="rId25" Type="http://schemas.openxmlformats.org/officeDocument/2006/relationships/oleObject" Target="../embeddings/oleObject75.bin"/><Relationship Id="rId33" Type="http://schemas.openxmlformats.org/officeDocument/2006/relationships/oleObject" Target="../embeddings/oleObject79.bin"/><Relationship Id="rId38" Type="http://schemas.openxmlformats.org/officeDocument/2006/relationships/image" Target="../media/image82.wmf"/><Relationship Id="rId46" Type="http://schemas.openxmlformats.org/officeDocument/2006/relationships/image" Target="../media/image86.wmf"/><Relationship Id="rId59" Type="http://schemas.openxmlformats.org/officeDocument/2006/relationships/oleObject" Target="../embeddings/oleObject92.bin"/><Relationship Id="rId20" Type="http://schemas.openxmlformats.org/officeDocument/2006/relationships/image" Target="../media/image73.wmf"/><Relationship Id="rId41" Type="http://schemas.openxmlformats.org/officeDocument/2006/relationships/oleObject" Target="../embeddings/oleObject83.bin"/><Relationship Id="rId54" Type="http://schemas.openxmlformats.org/officeDocument/2006/relationships/image" Target="../media/image90.wmf"/><Relationship Id="rId62" Type="http://schemas.openxmlformats.org/officeDocument/2006/relationships/image" Target="../media/image9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wmf"/><Relationship Id="rId15" Type="http://schemas.openxmlformats.org/officeDocument/2006/relationships/oleObject" Target="../embeddings/oleObject70.bin"/><Relationship Id="rId23" Type="http://schemas.openxmlformats.org/officeDocument/2006/relationships/oleObject" Target="../embeddings/oleObject74.bin"/><Relationship Id="rId28" Type="http://schemas.openxmlformats.org/officeDocument/2006/relationships/image" Target="../media/image77.wmf"/><Relationship Id="rId36" Type="http://schemas.openxmlformats.org/officeDocument/2006/relationships/image" Target="../media/image81.wmf"/><Relationship Id="rId49" Type="http://schemas.openxmlformats.org/officeDocument/2006/relationships/oleObject" Target="../embeddings/oleObject87.bin"/><Relationship Id="rId57" Type="http://schemas.openxmlformats.org/officeDocument/2006/relationships/oleObject" Target="../embeddings/oleObject91.bin"/><Relationship Id="rId10" Type="http://schemas.openxmlformats.org/officeDocument/2006/relationships/image" Target="../media/image68.wmf"/><Relationship Id="rId31" Type="http://schemas.openxmlformats.org/officeDocument/2006/relationships/oleObject" Target="../embeddings/oleObject78.bin"/><Relationship Id="rId44" Type="http://schemas.openxmlformats.org/officeDocument/2006/relationships/image" Target="../media/image85.wmf"/><Relationship Id="rId52" Type="http://schemas.openxmlformats.org/officeDocument/2006/relationships/image" Target="../media/image89.wmf"/><Relationship Id="rId60" Type="http://schemas.openxmlformats.org/officeDocument/2006/relationships/image" Target="../media/image93.wmf"/><Relationship Id="rId65" Type="http://schemas.openxmlformats.org/officeDocument/2006/relationships/hyperlink" Target="http://www.bcmath.ca/" TargetMode="External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7.bin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2.wmf"/><Relationship Id="rId39" Type="http://schemas.openxmlformats.org/officeDocument/2006/relationships/oleObject" Target="../embeddings/oleObject82.bin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00.bin"/><Relationship Id="rId18" Type="http://schemas.openxmlformats.org/officeDocument/2006/relationships/image" Target="../media/image103.wmf"/><Relationship Id="rId26" Type="http://schemas.openxmlformats.org/officeDocument/2006/relationships/image" Target="../media/image107.wmf"/><Relationship Id="rId39" Type="http://schemas.openxmlformats.org/officeDocument/2006/relationships/oleObject" Target="../embeddings/oleObject113.bin"/><Relationship Id="rId21" Type="http://schemas.openxmlformats.org/officeDocument/2006/relationships/oleObject" Target="../embeddings/oleObject104.bin"/><Relationship Id="rId34" Type="http://schemas.openxmlformats.org/officeDocument/2006/relationships/image" Target="../media/image111.wmf"/><Relationship Id="rId42" Type="http://schemas.openxmlformats.org/officeDocument/2006/relationships/image" Target="../media/image115.wmf"/><Relationship Id="rId47" Type="http://schemas.openxmlformats.org/officeDocument/2006/relationships/oleObject" Target="../embeddings/oleObject117.bin"/><Relationship Id="rId50" Type="http://schemas.openxmlformats.org/officeDocument/2006/relationships/image" Target="../media/image119.wmf"/><Relationship Id="rId7" Type="http://schemas.openxmlformats.org/officeDocument/2006/relationships/oleObject" Target="../embeddings/oleObject97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02.wmf"/><Relationship Id="rId29" Type="http://schemas.openxmlformats.org/officeDocument/2006/relationships/oleObject" Target="../embeddings/oleObject108.bin"/><Relationship Id="rId11" Type="http://schemas.openxmlformats.org/officeDocument/2006/relationships/oleObject" Target="../embeddings/oleObject99.bin"/><Relationship Id="rId24" Type="http://schemas.openxmlformats.org/officeDocument/2006/relationships/image" Target="../media/image106.wmf"/><Relationship Id="rId32" Type="http://schemas.openxmlformats.org/officeDocument/2006/relationships/image" Target="../media/image110.wmf"/><Relationship Id="rId37" Type="http://schemas.openxmlformats.org/officeDocument/2006/relationships/oleObject" Target="../embeddings/oleObject112.bin"/><Relationship Id="rId40" Type="http://schemas.openxmlformats.org/officeDocument/2006/relationships/image" Target="../media/image114.wmf"/><Relationship Id="rId45" Type="http://schemas.openxmlformats.org/officeDocument/2006/relationships/oleObject" Target="../embeddings/oleObject116.bin"/><Relationship Id="rId5" Type="http://schemas.openxmlformats.org/officeDocument/2006/relationships/oleObject" Target="../embeddings/oleObject96.bin"/><Relationship Id="rId15" Type="http://schemas.openxmlformats.org/officeDocument/2006/relationships/oleObject" Target="../embeddings/oleObject101.bin"/><Relationship Id="rId23" Type="http://schemas.openxmlformats.org/officeDocument/2006/relationships/oleObject" Target="../embeddings/oleObject105.bin"/><Relationship Id="rId28" Type="http://schemas.openxmlformats.org/officeDocument/2006/relationships/image" Target="../media/image108.wmf"/><Relationship Id="rId36" Type="http://schemas.openxmlformats.org/officeDocument/2006/relationships/image" Target="../media/image112.wmf"/><Relationship Id="rId49" Type="http://schemas.openxmlformats.org/officeDocument/2006/relationships/oleObject" Target="../embeddings/oleObject118.bin"/><Relationship Id="rId10" Type="http://schemas.openxmlformats.org/officeDocument/2006/relationships/image" Target="../media/image99.wmf"/><Relationship Id="rId19" Type="http://schemas.openxmlformats.org/officeDocument/2006/relationships/oleObject" Target="../embeddings/oleObject103.bin"/><Relationship Id="rId31" Type="http://schemas.openxmlformats.org/officeDocument/2006/relationships/oleObject" Target="../embeddings/oleObject109.bin"/><Relationship Id="rId44" Type="http://schemas.openxmlformats.org/officeDocument/2006/relationships/image" Target="../media/image116.wmf"/><Relationship Id="rId4" Type="http://schemas.openxmlformats.org/officeDocument/2006/relationships/image" Target="../media/image96.wmf"/><Relationship Id="rId9" Type="http://schemas.openxmlformats.org/officeDocument/2006/relationships/oleObject" Target="../embeddings/oleObject98.bin"/><Relationship Id="rId14" Type="http://schemas.openxmlformats.org/officeDocument/2006/relationships/image" Target="../media/image101.wmf"/><Relationship Id="rId22" Type="http://schemas.openxmlformats.org/officeDocument/2006/relationships/image" Target="../media/image105.wmf"/><Relationship Id="rId27" Type="http://schemas.openxmlformats.org/officeDocument/2006/relationships/oleObject" Target="../embeddings/oleObject107.bin"/><Relationship Id="rId30" Type="http://schemas.openxmlformats.org/officeDocument/2006/relationships/image" Target="../media/image109.wmf"/><Relationship Id="rId35" Type="http://schemas.openxmlformats.org/officeDocument/2006/relationships/oleObject" Target="../embeddings/oleObject111.bin"/><Relationship Id="rId43" Type="http://schemas.openxmlformats.org/officeDocument/2006/relationships/oleObject" Target="../embeddings/oleObject115.bin"/><Relationship Id="rId48" Type="http://schemas.openxmlformats.org/officeDocument/2006/relationships/image" Target="../media/image118.wmf"/><Relationship Id="rId8" Type="http://schemas.openxmlformats.org/officeDocument/2006/relationships/image" Target="../media/image98.wmf"/><Relationship Id="rId51" Type="http://schemas.openxmlformats.org/officeDocument/2006/relationships/hyperlink" Target="http://www.bcmath.ca/" TargetMode="External"/><Relationship Id="rId3" Type="http://schemas.openxmlformats.org/officeDocument/2006/relationships/oleObject" Target="../embeddings/oleObject95.bin"/><Relationship Id="rId12" Type="http://schemas.openxmlformats.org/officeDocument/2006/relationships/image" Target="../media/image100.wmf"/><Relationship Id="rId17" Type="http://schemas.openxmlformats.org/officeDocument/2006/relationships/oleObject" Target="../embeddings/oleObject102.bin"/><Relationship Id="rId25" Type="http://schemas.openxmlformats.org/officeDocument/2006/relationships/oleObject" Target="../embeddings/oleObject106.bin"/><Relationship Id="rId33" Type="http://schemas.openxmlformats.org/officeDocument/2006/relationships/oleObject" Target="../embeddings/oleObject110.bin"/><Relationship Id="rId38" Type="http://schemas.openxmlformats.org/officeDocument/2006/relationships/image" Target="../media/image113.wmf"/><Relationship Id="rId46" Type="http://schemas.openxmlformats.org/officeDocument/2006/relationships/image" Target="../media/image117.wmf"/><Relationship Id="rId20" Type="http://schemas.openxmlformats.org/officeDocument/2006/relationships/image" Target="../media/image104.wmf"/><Relationship Id="rId41" Type="http://schemas.openxmlformats.org/officeDocument/2006/relationships/oleObject" Target="../embeddings/oleObject11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3" Type="http://schemas.openxmlformats.org/officeDocument/2006/relationships/oleObject" Target="../embeddings/oleObject119.bin"/><Relationship Id="rId7" Type="http://schemas.openxmlformats.org/officeDocument/2006/relationships/oleObject" Target="../embeddings/oleObject121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1.wmf"/><Relationship Id="rId5" Type="http://schemas.openxmlformats.org/officeDocument/2006/relationships/oleObject" Target="../embeddings/oleObject120.bin"/><Relationship Id="rId10" Type="http://schemas.openxmlformats.org/officeDocument/2006/relationships/image" Target="../media/image123.wmf"/><Relationship Id="rId4" Type="http://schemas.openxmlformats.org/officeDocument/2006/relationships/image" Target="../media/image120.wmf"/><Relationship Id="rId9" Type="http://schemas.openxmlformats.org/officeDocument/2006/relationships/oleObject" Target="../embeddings/oleObject12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3046806"/>
            <a:ext cx="6172200" cy="1894362"/>
          </a:xfrm>
        </p:spPr>
        <p:txBody>
          <a:bodyPr/>
          <a:lstStyle/>
          <a:p>
            <a:r>
              <a:rPr lang="en-CA"/>
              <a:t>Section 3.2 </a:t>
            </a:r>
            <a:r>
              <a:rPr lang="en-CA" dirty="0"/>
              <a:t>Converting Fractions, Decimals, and Percentages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1" y="274639"/>
            <a:ext cx="8251825" cy="625475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Fractions with 7</a:t>
            </a:r>
          </a:p>
        </p:txBody>
      </p:sp>
      <p:graphicFrame>
        <p:nvGraphicFramePr>
          <p:cNvPr id="14339" name="Object 2"/>
          <p:cNvGraphicFramePr>
            <a:graphicFrameLocks noChangeAspect="1"/>
          </p:cNvGraphicFramePr>
          <p:nvPr/>
        </p:nvGraphicFramePr>
        <p:xfrm>
          <a:off x="1793876" y="1025526"/>
          <a:ext cx="631825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9279" imgH="431613" progId="Equation.DSMT4">
                  <p:embed/>
                </p:oleObj>
              </mc:Choice>
              <mc:Fallback>
                <p:oleObj name="Equation" r:id="rId3" imgW="279279" imgH="431613" progId="Equation.DSMT4">
                  <p:embed/>
                  <p:pic>
                    <p:nvPicPr>
                      <p:cNvPr id="1433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76" y="1025526"/>
                        <a:ext cx="631825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420938" y="1271589"/>
          <a:ext cx="37020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38300" imgH="228600" progId="Equation.DSMT4">
                  <p:embed/>
                </p:oleObj>
              </mc:Choice>
              <mc:Fallback>
                <p:oleObj name="Equation" r:id="rId5" imgW="1638300" imgH="228600" progId="Equation.DSMT4">
                  <p:embed/>
                  <p:pic>
                    <p:nvPicPr>
                      <p:cNvPr id="6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0938" y="1271589"/>
                        <a:ext cx="370205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8764589" y="754063"/>
          <a:ext cx="230187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1468" imgH="164885" progId="Equation.DSMT4">
                  <p:embed/>
                </p:oleObj>
              </mc:Choice>
              <mc:Fallback>
                <p:oleObj name="Equation" r:id="rId7" imgW="101468" imgH="164885" progId="Equation.DSMT4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4589" y="754063"/>
                        <a:ext cx="230187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9239250" y="1544638"/>
          <a:ext cx="287338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80" imgH="164814" progId="Equation.DSMT4">
                  <p:embed/>
                </p:oleObj>
              </mc:Choice>
              <mc:Fallback>
                <p:oleObj name="Equation" r:id="rId9" imgW="126780" imgH="164814" progId="Equation.DSMT4">
                  <p:embed/>
                  <p:pic>
                    <p:nvPicPr>
                      <p:cNvPr id="61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0" y="1544638"/>
                        <a:ext cx="287338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8801100" y="2319338"/>
          <a:ext cx="287338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80" imgH="164814" progId="Equation.DSMT4">
                  <p:embed/>
                </p:oleObj>
              </mc:Choice>
              <mc:Fallback>
                <p:oleObj name="Equation" r:id="rId11" imgW="126780" imgH="164814" progId="Equation.DSMT4">
                  <p:embed/>
                  <p:pic>
                    <p:nvPicPr>
                      <p:cNvPr id="61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01100" y="2319338"/>
                        <a:ext cx="287338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7869238" y="2325689"/>
          <a:ext cx="258762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4102" imgH="177492" progId="Equation.DSMT4">
                  <p:embed/>
                </p:oleObj>
              </mc:Choice>
              <mc:Fallback>
                <p:oleObj name="Equation" r:id="rId13" imgW="114102" imgH="177492" progId="Equation.DSMT4">
                  <p:embed/>
                  <p:pic>
                    <p:nvPicPr>
                      <p:cNvPr id="61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9238" y="2325689"/>
                        <a:ext cx="258762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7475539" y="1533525"/>
          <a:ext cx="28892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25" imgH="177415" progId="Equation.DSMT4">
                  <p:embed/>
                </p:oleObj>
              </mc:Choice>
              <mc:Fallback>
                <p:oleObj name="Equation" r:id="rId15" imgW="126725" imgH="177415" progId="Equation.DSMT4">
                  <p:embed/>
                  <p:pic>
                    <p:nvPicPr>
                      <p:cNvPr id="615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5539" y="1533525"/>
                        <a:ext cx="288925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7823201" y="741364"/>
          <a:ext cx="28892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25" imgH="177415" progId="Equation.DSMT4">
                  <p:embed/>
                </p:oleObj>
              </mc:Choice>
              <mc:Fallback>
                <p:oleObj name="Equation" r:id="rId17" imgW="126725" imgH="177415" progId="Equation.DSMT4">
                  <p:embed/>
                  <p:pic>
                    <p:nvPicPr>
                      <p:cNvPr id="615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3201" y="741364"/>
                        <a:ext cx="288925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Arc 12"/>
          <p:cNvSpPr/>
          <p:nvPr/>
        </p:nvSpPr>
        <p:spPr>
          <a:xfrm>
            <a:off x="7910513" y="1176338"/>
            <a:ext cx="1079500" cy="1079500"/>
          </a:xfrm>
          <a:prstGeom prst="arc">
            <a:avLst>
              <a:gd name="adj1" fmla="val 17458264"/>
              <a:gd name="adj2" fmla="val 15179274"/>
            </a:avLst>
          </a:prstGeom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1903414" y="2063751"/>
          <a:ext cx="51117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79279" imgH="431613" progId="Equation.DSMT4">
                  <p:embed/>
                </p:oleObj>
              </mc:Choice>
              <mc:Fallback>
                <p:oleObj name="Equation" r:id="rId19" imgW="279279" imgH="431613" progId="Equation.DSMT4">
                  <p:embed/>
                  <p:pic>
                    <p:nvPicPr>
                      <p:cNvPr id="615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3414" y="2063751"/>
                        <a:ext cx="511175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2532064" y="2309813"/>
          <a:ext cx="30241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651000" imgH="228600" progId="Equation.DSMT4">
                  <p:embed/>
                </p:oleObj>
              </mc:Choice>
              <mc:Fallback>
                <p:oleObj name="Equation" r:id="rId21" imgW="1651000" imgH="228600" progId="Equation.DSMT4">
                  <p:embed/>
                  <p:pic>
                    <p:nvPicPr>
                      <p:cNvPr id="615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2064" y="2309813"/>
                        <a:ext cx="302418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1909763" y="2811464"/>
          <a:ext cx="512762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79279" imgH="431613" progId="Equation.DSMT4">
                  <p:embed/>
                </p:oleObj>
              </mc:Choice>
              <mc:Fallback>
                <p:oleObj name="Equation" r:id="rId23" imgW="279279" imgH="431613" progId="Equation.DSMT4">
                  <p:embed/>
                  <p:pic>
                    <p:nvPicPr>
                      <p:cNvPr id="615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763" y="2811464"/>
                        <a:ext cx="512762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2520950" y="3057525"/>
          <a:ext cx="288448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574800" imgH="228600" progId="Equation.DSMT4">
                  <p:embed/>
                </p:oleObj>
              </mc:Choice>
              <mc:Fallback>
                <p:oleObj name="Equation" r:id="rId25" imgW="1574800" imgH="228600" progId="Equation.DSMT4">
                  <p:embed/>
                  <p:pic>
                    <p:nvPicPr>
                      <p:cNvPr id="615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3057525"/>
                        <a:ext cx="2884488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1924051" y="3667126"/>
          <a:ext cx="512763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79279" imgH="431613" progId="Equation.DSMT4">
                  <p:embed/>
                </p:oleObj>
              </mc:Choice>
              <mc:Fallback>
                <p:oleObj name="Equation" r:id="rId27" imgW="279279" imgH="431613" progId="Equation.DSMT4">
                  <p:embed/>
                  <p:pic>
                    <p:nvPicPr>
                      <p:cNvPr id="615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1" y="3667126"/>
                        <a:ext cx="512763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2551114" y="3913188"/>
          <a:ext cx="30003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638300" imgH="228600" progId="Equation.DSMT4">
                  <p:embed/>
                </p:oleObj>
              </mc:Choice>
              <mc:Fallback>
                <p:oleObj name="Equation" r:id="rId29" imgW="1638300" imgH="228600" progId="Equation.DSMT4">
                  <p:embed/>
                  <p:pic>
                    <p:nvPicPr>
                      <p:cNvPr id="615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1114" y="3913188"/>
                        <a:ext cx="30003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/>
        </p:nvGraphicFramePr>
        <p:xfrm>
          <a:off x="1931989" y="4414839"/>
          <a:ext cx="51117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79279" imgH="431613" progId="Equation.DSMT4">
                  <p:embed/>
                </p:oleObj>
              </mc:Choice>
              <mc:Fallback>
                <p:oleObj name="Equation" r:id="rId31" imgW="279279" imgH="431613" progId="Equation.DSMT4">
                  <p:embed/>
                  <p:pic>
                    <p:nvPicPr>
                      <p:cNvPr id="616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989" y="4414839"/>
                        <a:ext cx="511175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17"/>
          <p:cNvGraphicFramePr>
            <a:graphicFrameLocks noChangeAspect="1"/>
          </p:cNvGraphicFramePr>
          <p:nvPr/>
        </p:nvGraphicFramePr>
        <p:xfrm>
          <a:off x="2559051" y="4660900"/>
          <a:ext cx="30003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638300" imgH="228600" progId="Equation.DSMT4">
                  <p:embed/>
                </p:oleObj>
              </mc:Choice>
              <mc:Fallback>
                <p:oleObj name="Equation" r:id="rId33" imgW="1638300" imgH="228600" progId="Equation.DSMT4">
                  <p:embed/>
                  <p:pic>
                    <p:nvPicPr>
                      <p:cNvPr id="616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9051" y="4660900"/>
                        <a:ext cx="30003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18"/>
          <p:cNvGraphicFramePr>
            <a:graphicFrameLocks noChangeAspect="1"/>
          </p:cNvGraphicFramePr>
          <p:nvPr/>
        </p:nvGraphicFramePr>
        <p:xfrm>
          <a:off x="1946276" y="5199064"/>
          <a:ext cx="512763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79279" imgH="431613" progId="Equation.DSMT4">
                  <p:embed/>
                </p:oleObj>
              </mc:Choice>
              <mc:Fallback>
                <p:oleObj name="Equation" r:id="rId35" imgW="279279" imgH="431613" progId="Equation.DSMT4">
                  <p:embed/>
                  <p:pic>
                    <p:nvPicPr>
                      <p:cNvPr id="616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276" y="5199064"/>
                        <a:ext cx="512763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3" name="Object 19"/>
          <p:cNvGraphicFramePr>
            <a:graphicFrameLocks noChangeAspect="1"/>
          </p:cNvGraphicFramePr>
          <p:nvPr/>
        </p:nvGraphicFramePr>
        <p:xfrm>
          <a:off x="2559051" y="5445125"/>
          <a:ext cx="30003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638300" imgH="228600" progId="Equation.DSMT4">
                  <p:embed/>
                </p:oleObj>
              </mc:Choice>
              <mc:Fallback>
                <p:oleObj name="Equation" r:id="rId37" imgW="1638300" imgH="228600" progId="Equation.DSMT4">
                  <p:embed/>
                  <p:pic>
                    <p:nvPicPr>
                      <p:cNvPr id="616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9051" y="5445125"/>
                        <a:ext cx="30003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" name="Object 20"/>
          <p:cNvGraphicFramePr>
            <a:graphicFrameLocks noChangeAspect="1"/>
          </p:cNvGraphicFramePr>
          <p:nvPr/>
        </p:nvGraphicFramePr>
        <p:xfrm>
          <a:off x="1954214" y="5945188"/>
          <a:ext cx="51117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79279" imgH="431613" progId="Equation.DSMT4">
                  <p:embed/>
                </p:oleObj>
              </mc:Choice>
              <mc:Fallback>
                <p:oleObj name="Equation" r:id="rId39" imgW="279279" imgH="431613" progId="Equation.DSMT4">
                  <p:embed/>
                  <p:pic>
                    <p:nvPicPr>
                      <p:cNvPr id="616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14" y="5945188"/>
                        <a:ext cx="511175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5" name="Object 21"/>
          <p:cNvGraphicFramePr>
            <a:graphicFrameLocks noChangeAspect="1"/>
          </p:cNvGraphicFramePr>
          <p:nvPr/>
        </p:nvGraphicFramePr>
        <p:xfrm>
          <a:off x="2622550" y="6061076"/>
          <a:ext cx="382588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01468" imgH="164885" progId="Equation.DSMT4">
                  <p:embed/>
                </p:oleObj>
              </mc:Choice>
              <mc:Fallback>
                <p:oleObj name="Equation" r:id="rId41" imgW="101468" imgH="164885" progId="Equation.DSMT4">
                  <p:embed/>
                  <p:pic>
                    <p:nvPicPr>
                      <p:cNvPr id="616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550" y="6061076"/>
                        <a:ext cx="382588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Oval 25"/>
          <p:cNvSpPr/>
          <p:nvPr/>
        </p:nvSpPr>
        <p:spPr>
          <a:xfrm>
            <a:off x="8751889" y="2278064"/>
            <a:ext cx="377825" cy="479425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7" name="Oval 26"/>
          <p:cNvSpPr/>
          <p:nvPr/>
        </p:nvSpPr>
        <p:spPr>
          <a:xfrm>
            <a:off x="7800976" y="2286001"/>
            <a:ext cx="377825" cy="479425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8" name="Oval 27"/>
          <p:cNvSpPr/>
          <p:nvPr/>
        </p:nvSpPr>
        <p:spPr>
          <a:xfrm>
            <a:off x="7402514" y="1481139"/>
            <a:ext cx="377825" cy="477837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" name="Oval 28"/>
          <p:cNvSpPr/>
          <p:nvPr/>
        </p:nvSpPr>
        <p:spPr>
          <a:xfrm>
            <a:off x="7772401" y="674689"/>
            <a:ext cx="377825" cy="479425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" name="Oval 29"/>
          <p:cNvSpPr/>
          <p:nvPr/>
        </p:nvSpPr>
        <p:spPr>
          <a:xfrm>
            <a:off x="9202739" y="1495425"/>
            <a:ext cx="376237" cy="477838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" name="Oval 30"/>
          <p:cNvSpPr/>
          <p:nvPr/>
        </p:nvSpPr>
        <p:spPr>
          <a:xfrm>
            <a:off x="8683626" y="719139"/>
            <a:ext cx="377825" cy="479425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4366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947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6" grpId="2" animBg="1"/>
      <p:bldP spid="26" grpId="3" animBg="1"/>
      <p:bldP spid="27" grpId="0" animBg="1"/>
      <p:bldP spid="27" grpId="1" animBg="1"/>
      <p:bldP spid="27" grpId="2" animBg="1"/>
      <p:bldP spid="27" grpId="3" animBg="1"/>
      <p:bldP spid="28" grpId="0" animBg="1"/>
      <p:bldP spid="28" grpId="1" animBg="1"/>
      <p:bldP spid="28" grpId="2" animBg="1"/>
      <p:bldP spid="28" grpId="3" animBg="1"/>
      <p:bldP spid="29" grpId="0" animBg="1"/>
      <p:bldP spid="29" grpId="1" animBg="1"/>
      <p:bldP spid="29" grpId="2" animBg="1"/>
      <p:bldP spid="29" grpId="3" animBg="1"/>
      <p:bldP spid="30" grpId="0" animBg="1"/>
      <p:bldP spid="30" grpId="1" animBg="1"/>
      <p:bldP spid="30" grpId="2" animBg="1"/>
      <p:bldP spid="30" grpId="3" animBg="1"/>
      <p:bldP spid="31" grpId="0" animBg="1"/>
      <p:bldP spid="31" grpId="1" animBg="1"/>
      <p:bldP spid="31" grpId="2" animBg="1"/>
      <p:bldP spid="31" grpId="3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A71F9-AD97-4214-ADED-650A7C3B6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What Patterns Do YOU NOTICE ABOUT these 6 digits???!!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C0F55-8844-408C-B260-6CDE396309D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9536" y="2276872"/>
            <a:ext cx="7467600" cy="146876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CA" sz="9900" dirty="0"/>
              <a:t>1 4 2 8 5 7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5A859F-3CE7-41FD-A204-6932C2626C21}"/>
              </a:ext>
            </a:extLst>
          </p:cNvPr>
          <p:cNvSpPr txBox="1"/>
          <p:nvPr/>
        </p:nvSpPr>
        <p:spPr>
          <a:xfrm>
            <a:off x="623392" y="4797152"/>
            <a:ext cx="10153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REMEMBER: when finding the decimal expansions of fraction over prime numbers, they come in pairs that add to 9   (First half vs 2</a:t>
            </a:r>
            <a:r>
              <a:rPr lang="en-CA" b="1" baseline="30000" dirty="0">
                <a:solidFill>
                  <a:srgbClr val="FF0000"/>
                </a:solidFill>
              </a:rPr>
              <a:t>nd</a:t>
            </a:r>
            <a:r>
              <a:rPr lang="en-CA" b="1" dirty="0">
                <a:solidFill>
                  <a:srgbClr val="FF0000"/>
                </a:solidFill>
              </a:rPr>
              <a:t> half)!!</a:t>
            </a:r>
          </a:p>
        </p:txBody>
      </p:sp>
    </p:spTree>
    <p:extLst>
      <p:ext uri="{BB962C8B-B14F-4D97-AF65-F5344CB8AC3E}">
        <p14:creationId xmlns:p14="http://schemas.microsoft.com/office/powerpoint/2010/main" val="325927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9E9B0-4452-4F45-AE62-5F72C7EE9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274638"/>
            <a:ext cx="8969424" cy="562074"/>
          </a:xfrm>
        </p:spPr>
        <p:txBody>
          <a:bodyPr/>
          <a:lstStyle/>
          <a:p>
            <a:r>
              <a:rPr lang="en-CA" dirty="0"/>
              <a:t>Fractions over 13 and 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4EB69-1572-4C26-86E9-03A5532E43E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7368" y="1052736"/>
            <a:ext cx="9371384" cy="504056"/>
          </a:xfrm>
        </p:spPr>
        <p:txBody>
          <a:bodyPr/>
          <a:lstStyle/>
          <a:p>
            <a:r>
              <a:rPr lang="en-CA" dirty="0"/>
              <a:t>1/ 13 = </a:t>
            </a:r>
            <a:r>
              <a:rPr lang="en-CA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0.07692307692 and 2/13 = 0.15384615384</a:t>
            </a:r>
            <a:endParaRPr lang="en-CA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A362A51-F4F1-4632-B275-65152A400DED}"/>
              </a:ext>
            </a:extLst>
          </p:cNvPr>
          <p:cNvSpPr txBox="1">
            <a:spLocks/>
          </p:cNvSpPr>
          <p:nvPr/>
        </p:nvSpPr>
        <p:spPr>
          <a:xfrm>
            <a:off x="407368" y="1628800"/>
            <a:ext cx="9371384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Look for the two sets of 6 repeating digits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FB782F8-36CF-49F3-B649-95B16CFB9907}"/>
              </a:ext>
            </a:extLst>
          </p:cNvPr>
          <p:cNvSpPr txBox="1">
            <a:spLocks/>
          </p:cNvSpPr>
          <p:nvPr/>
        </p:nvSpPr>
        <p:spPr>
          <a:xfrm>
            <a:off x="479376" y="2204864"/>
            <a:ext cx="10657184" cy="1008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Use these two sets to find decimal expansion the other fractions over 13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94B0881-CD27-4E99-BE16-D7BECEE5ADCA}"/>
              </a:ext>
            </a:extLst>
          </p:cNvPr>
          <p:cNvSpPr txBox="1">
            <a:spLocks/>
          </p:cNvSpPr>
          <p:nvPr/>
        </p:nvSpPr>
        <p:spPr>
          <a:xfrm>
            <a:off x="407368" y="3212976"/>
            <a:ext cx="7931224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 err="1"/>
              <a:t>i</a:t>
            </a:r>
            <a:r>
              <a:rPr lang="en-CA" sz="2200" dirty="0"/>
              <a:t>)  Ex: Find the decimal expansion of 11/ 13:</a:t>
            </a:r>
          </a:p>
          <a:p>
            <a:pPr marL="0" indent="0">
              <a:buNone/>
            </a:pPr>
            <a:endParaRPr lang="en-CA" sz="22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5ED48E6-4171-48C4-A4F1-E481E71A6234}"/>
              </a:ext>
            </a:extLst>
          </p:cNvPr>
          <p:cNvSpPr txBox="1">
            <a:spLocks/>
          </p:cNvSpPr>
          <p:nvPr/>
        </p:nvSpPr>
        <p:spPr>
          <a:xfrm>
            <a:off x="551384" y="3789040"/>
            <a:ext cx="10153128" cy="23042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ii) Ex: Given the first 8 digits of the decimal expansion of 1/17, find the decimal expansion of 15/17</a:t>
            </a:r>
          </a:p>
          <a:p>
            <a:pPr marL="0" indent="0" algn="ctr">
              <a:buNone/>
            </a:pPr>
            <a:r>
              <a:rPr lang="en-CA" sz="2500" dirty="0">
                <a:solidFill>
                  <a:srgbClr val="202124"/>
                </a:solidFill>
                <a:latin typeface="arial" panose="020B0604020202020204" pitchFamily="34" charset="0"/>
              </a:rPr>
              <a:t>1/ 17 = 0.05882352</a:t>
            </a:r>
          </a:p>
          <a:p>
            <a:pPr marL="0" indent="0" algn="ctr">
              <a:buNone/>
            </a:pPr>
            <a:r>
              <a:rPr lang="en-CA" sz="2500" dirty="0">
                <a:solidFill>
                  <a:srgbClr val="202124"/>
                </a:solidFill>
                <a:latin typeface="arial" panose="020B0604020202020204" pitchFamily="34" charset="0"/>
              </a:rPr>
              <a:t>15 / 17 = ?</a:t>
            </a:r>
            <a:endParaRPr lang="en-CA" sz="2500" dirty="0"/>
          </a:p>
          <a:p>
            <a:pPr marL="0" indent="0">
              <a:buNone/>
            </a:pPr>
            <a:endParaRPr lang="en-CA" sz="2200" dirty="0"/>
          </a:p>
        </p:txBody>
      </p:sp>
    </p:spTree>
    <p:extLst>
      <p:ext uri="{BB962C8B-B14F-4D97-AF65-F5344CB8AC3E}">
        <p14:creationId xmlns:p14="http://schemas.microsoft.com/office/powerpoint/2010/main" val="1943675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D24C2-0903-AB34-2A6D-841DA36F098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344" y="188640"/>
            <a:ext cx="11377264" cy="136815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Q: Given that 1/17 = </a:t>
            </a: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0.05882352941.  What is the 1000</a:t>
            </a:r>
            <a:r>
              <a:rPr lang="en-US" b="0" i="0" baseline="30000" dirty="0">
                <a:solidFill>
                  <a:srgbClr val="1F1F1F"/>
                </a:solidFill>
                <a:effectLst/>
                <a:latin typeface="Google Sans"/>
              </a:rPr>
              <a:t>th</a:t>
            </a: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 digit in the decimal 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expansion </a:t>
            </a: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of 7/17?  (No Calculators)</a:t>
            </a:r>
          </a:p>
          <a:p>
            <a:pPr marL="0" indent="0">
              <a:buNone/>
            </a:pPr>
            <a:r>
              <a:rPr lang="en-US" dirty="0">
                <a:solidFill>
                  <a:srgbClr val="1F1F1F"/>
                </a:solidFill>
                <a:latin typeface="Google Sans"/>
              </a:rPr>
              <a:t>a) 5         b) 0          c) 8           d) 2          e) 3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0016FA-3757-9E19-67C0-AD18D715D887}"/>
              </a:ext>
            </a:extLst>
          </p:cNvPr>
          <p:cNvSpPr txBox="1"/>
          <p:nvPr/>
        </p:nvSpPr>
        <p:spPr>
          <a:xfrm>
            <a:off x="263352" y="1628800"/>
            <a:ext cx="11017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1. First find the 16 repeating digits of the given fraction 1/17.  Use this to find all 16 repeating digits.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D5031B9-36D0-EDA2-2319-E889986E50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271695"/>
              </p:ext>
            </p:extLst>
          </p:nvPr>
        </p:nvGraphicFramePr>
        <p:xfrm>
          <a:off x="767408" y="2420888"/>
          <a:ext cx="2839017" cy="621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177480" progId="Equation.DSMT4">
                  <p:embed/>
                </p:oleObj>
              </mc:Choice>
              <mc:Fallback>
                <p:oleObj name="Equation" r:id="rId2" imgW="81252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D5031B9-36D0-EDA2-2319-E889986E50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7408" y="2420888"/>
                        <a:ext cx="2839017" cy="6210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62DA9A3-8EF8-3942-E519-9B580F7A17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0612816"/>
              </p:ext>
            </p:extLst>
          </p:nvPr>
        </p:nvGraphicFramePr>
        <p:xfrm>
          <a:off x="3503712" y="2420888"/>
          <a:ext cx="398462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120" imgH="177480" progId="Equation.DSMT4">
                  <p:embed/>
                </p:oleObj>
              </mc:Choice>
              <mc:Fallback>
                <p:oleObj name="Equation" r:id="rId4" imgW="11412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62DA9A3-8EF8-3942-E519-9B580F7A17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03712" y="2420888"/>
                        <a:ext cx="398462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63BF99C-31E6-1D7A-98FB-E810AADC68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5198333"/>
              </p:ext>
            </p:extLst>
          </p:nvPr>
        </p:nvGraphicFramePr>
        <p:xfrm>
          <a:off x="3791744" y="2420888"/>
          <a:ext cx="44291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720" imgH="164880" progId="Equation.DSMT4">
                  <p:embed/>
                </p:oleObj>
              </mc:Choice>
              <mc:Fallback>
                <p:oleObj name="Equation" r:id="rId6" imgW="126720" imgH="1648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63BF99C-31E6-1D7A-98FB-E810AADC68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91744" y="2420888"/>
                        <a:ext cx="442912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DF5B26C-EE56-9559-8464-4AC04D7B09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961545"/>
              </p:ext>
            </p:extLst>
          </p:nvPr>
        </p:nvGraphicFramePr>
        <p:xfrm>
          <a:off x="4151784" y="2420938"/>
          <a:ext cx="309563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8560" imgH="164880" progId="Equation.DSMT4">
                  <p:embed/>
                </p:oleObj>
              </mc:Choice>
              <mc:Fallback>
                <p:oleObj name="Equation" r:id="rId8" imgW="88560" imgH="1648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DF5B26C-EE56-9559-8464-4AC04D7B09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151784" y="2420938"/>
                        <a:ext cx="309563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F1BDA9B-D9FB-1D17-9317-E90310F927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5546694"/>
              </p:ext>
            </p:extLst>
          </p:nvPr>
        </p:nvGraphicFramePr>
        <p:xfrm>
          <a:off x="4511824" y="2420988"/>
          <a:ext cx="309563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560" imgH="164880" progId="Equation.DSMT4">
                  <p:embed/>
                </p:oleObj>
              </mc:Choice>
              <mc:Fallback>
                <p:oleObj name="Equation" r:id="rId10" imgW="88560" imgH="1648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F1BDA9B-D9FB-1D17-9317-E90310F927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511824" y="2420988"/>
                        <a:ext cx="309563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AFC7B98-266A-1A31-3191-D50274E8AD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8882965"/>
              </p:ext>
            </p:extLst>
          </p:nvPr>
        </p:nvGraphicFramePr>
        <p:xfrm>
          <a:off x="4788991" y="2398713"/>
          <a:ext cx="4429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6AFC7B98-266A-1A31-3191-D50274E8AD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788991" y="2398713"/>
                        <a:ext cx="442913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18CC58D-600B-6178-6C1D-614ADF0B44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0734951"/>
              </p:ext>
            </p:extLst>
          </p:nvPr>
        </p:nvGraphicFramePr>
        <p:xfrm>
          <a:off x="5149031" y="2420888"/>
          <a:ext cx="4429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0" imgH="177480" progId="Equation.DSMT4">
                  <p:embed/>
                </p:oleObj>
              </mc:Choice>
              <mc:Fallback>
                <p:oleObj name="Equation" r:id="rId13" imgW="12672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418CC58D-600B-6178-6C1D-614ADF0B44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149031" y="2420888"/>
                        <a:ext cx="442913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4FADA976-8064-9D0F-30D4-F0CF7E9C8A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0928842"/>
              </p:ext>
            </p:extLst>
          </p:nvPr>
        </p:nvGraphicFramePr>
        <p:xfrm>
          <a:off x="5581079" y="2420888"/>
          <a:ext cx="442913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20" imgH="164880" progId="Equation.DSMT4">
                  <p:embed/>
                </p:oleObj>
              </mc:Choice>
              <mc:Fallback>
                <p:oleObj name="Equation" r:id="rId15" imgW="126720" imgH="1648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4FADA976-8064-9D0F-30D4-F0CF7E9C8A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581079" y="2420888"/>
                        <a:ext cx="442913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6D719B3-1679-7C0A-B527-2AA05E4F44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752460"/>
              </p:ext>
            </p:extLst>
          </p:nvPr>
        </p:nvGraphicFramePr>
        <p:xfrm>
          <a:off x="6023992" y="2428875"/>
          <a:ext cx="403225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20" imgH="177480" progId="Equation.DSMT4">
                  <p:embed/>
                </p:oleObj>
              </mc:Choice>
              <mc:Fallback>
                <p:oleObj name="Equation" r:id="rId17" imgW="12672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86D719B3-1679-7C0A-B527-2AA05E4F44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023992" y="2428875"/>
                        <a:ext cx="403225" cy="563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97755475-05BF-2112-CF9D-0E2DF25EB6F4}"/>
              </a:ext>
            </a:extLst>
          </p:cNvPr>
          <p:cNvSpPr txBox="1"/>
          <p:nvPr/>
        </p:nvSpPr>
        <p:spPr>
          <a:xfrm>
            <a:off x="263352" y="3502749"/>
            <a:ext cx="11017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2. Determine the 7</a:t>
            </a:r>
            <a:r>
              <a:rPr lang="en-CA" b="1" baseline="30000" dirty="0">
                <a:solidFill>
                  <a:srgbClr val="FF0000"/>
                </a:solidFill>
              </a:rPr>
              <a:t>th</a:t>
            </a:r>
            <a:r>
              <a:rPr lang="en-CA" b="1" dirty="0">
                <a:solidFill>
                  <a:srgbClr val="FF0000"/>
                </a:solidFill>
              </a:rPr>
              <a:t> largest digit in this sequence, this will tell us where 7/17 will begin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C42F0ECF-E312-81C5-B866-9E6C36177C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830820"/>
              </p:ext>
            </p:extLst>
          </p:nvPr>
        </p:nvGraphicFramePr>
        <p:xfrm>
          <a:off x="1327710" y="2996952"/>
          <a:ext cx="159778" cy="2982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8560" imgH="164880" progId="Equation.DSMT4">
                  <p:embed/>
                </p:oleObj>
              </mc:Choice>
              <mc:Fallback>
                <p:oleObj name="Equation" r:id="rId19" imgW="88560" imgH="1648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C42F0ECF-E312-81C5-B866-9E6C36177C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327710" y="2996952"/>
                        <a:ext cx="159778" cy="2982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8E9BC6E9-0893-4329-45CB-AF94AC7E52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6512442"/>
              </p:ext>
            </p:extLst>
          </p:nvPr>
        </p:nvGraphicFramePr>
        <p:xfrm>
          <a:off x="4151784" y="2997200"/>
          <a:ext cx="22701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720" imgH="164880" progId="Equation.DSMT4">
                  <p:embed/>
                </p:oleObj>
              </mc:Choice>
              <mc:Fallback>
                <p:oleObj name="Equation" r:id="rId21" imgW="126720" imgH="1648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8E9BC6E9-0893-4329-45CB-AF94AC7E52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151784" y="2997200"/>
                        <a:ext cx="227013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5C9E54B8-BDC0-A081-1F98-18E70D8034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4928249"/>
              </p:ext>
            </p:extLst>
          </p:nvPr>
        </p:nvGraphicFramePr>
        <p:xfrm>
          <a:off x="4595069" y="2986088"/>
          <a:ext cx="204787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4120" imgH="177480" progId="Equation.DSMT4">
                  <p:embed/>
                </p:oleObj>
              </mc:Choice>
              <mc:Fallback>
                <p:oleObj name="Equation" r:id="rId23" imgW="1141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5C9E54B8-BDC0-A081-1F98-18E70D8034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4595069" y="2986088"/>
                        <a:ext cx="204787" cy="322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991AA1F3-F9FB-1C8C-A1A2-CB37E26AD3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8685282"/>
              </p:ext>
            </p:extLst>
          </p:nvPr>
        </p:nvGraphicFramePr>
        <p:xfrm>
          <a:off x="2340596" y="2986088"/>
          <a:ext cx="227012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20" imgH="164880" progId="Equation.DSMT4">
                  <p:embed/>
                </p:oleObj>
              </mc:Choice>
              <mc:Fallback>
                <p:oleObj name="Equation" r:id="rId25" imgW="126720" imgH="1648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991AA1F3-F9FB-1C8C-A1A2-CB37E26AD3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340596" y="2986088"/>
                        <a:ext cx="227012" cy="300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11FB2D5-AF0D-399F-E4BD-8A68105294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8184335"/>
              </p:ext>
            </p:extLst>
          </p:nvPr>
        </p:nvGraphicFramePr>
        <p:xfrm>
          <a:off x="3156496" y="2974975"/>
          <a:ext cx="20320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14120" imgH="177480" progId="Equation.DSMT4">
                  <p:embed/>
                </p:oleObj>
              </mc:Choice>
              <mc:Fallback>
                <p:oleObj name="Equation" r:id="rId27" imgW="11412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11FB2D5-AF0D-399F-E4BD-8A68105294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3156496" y="2974975"/>
                        <a:ext cx="203200" cy="322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BAACDD0D-357A-6630-126F-D06FEF9281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4110838"/>
              </p:ext>
            </p:extLst>
          </p:nvPr>
        </p:nvGraphicFramePr>
        <p:xfrm>
          <a:off x="2567608" y="2963863"/>
          <a:ext cx="225425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6720" imgH="177480" progId="Equation.DSMT4">
                  <p:embed/>
                </p:oleObj>
              </mc:Choice>
              <mc:Fallback>
                <p:oleObj name="Equation" r:id="rId29" imgW="12672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BAACDD0D-357A-6630-126F-D06FEF9281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567608" y="2963863"/>
                        <a:ext cx="225425" cy="322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C66C3B6F-C184-F646-CA72-6E79E8986F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6031768"/>
              </p:ext>
            </p:extLst>
          </p:nvPr>
        </p:nvGraphicFramePr>
        <p:xfrm>
          <a:off x="3863752" y="2952751"/>
          <a:ext cx="225425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26720" imgH="177480" progId="Equation.DSMT4">
                  <p:embed/>
                </p:oleObj>
              </mc:Choice>
              <mc:Fallback>
                <p:oleObj name="Equation" r:id="rId31" imgW="12672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C66C3B6F-C184-F646-CA72-6E79E8986F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3863752" y="2952751"/>
                        <a:ext cx="225425" cy="322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A87C0C31-24F7-9A67-6D9E-BCCDF7A1D3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757368"/>
              </p:ext>
            </p:extLst>
          </p:nvPr>
        </p:nvGraphicFramePr>
        <p:xfrm>
          <a:off x="767408" y="4005064"/>
          <a:ext cx="3327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952200" imgH="228600" progId="Equation.DSMT4">
                  <p:embed/>
                </p:oleObj>
              </mc:Choice>
              <mc:Fallback>
                <p:oleObj name="Equation" r:id="rId33" imgW="952200" imgH="2286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A87C0C31-24F7-9A67-6D9E-BCCDF7A1D3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767408" y="4005064"/>
                        <a:ext cx="3327400" cy="80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35E108DA-3F8E-DF02-0C45-E7CFA62D3D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571151"/>
              </p:ext>
            </p:extLst>
          </p:nvPr>
        </p:nvGraphicFramePr>
        <p:xfrm>
          <a:off x="4003799" y="4030836"/>
          <a:ext cx="23082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660240" imgH="177480" progId="Equation.DSMT4">
                  <p:embed/>
                </p:oleObj>
              </mc:Choice>
              <mc:Fallback>
                <p:oleObj name="Equation" r:id="rId35" imgW="66024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35E108DA-3F8E-DF02-0C45-E7CFA62D3D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4003799" y="4030836"/>
                        <a:ext cx="2308225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91CFE0EF-FBD8-B70A-0531-27A39B861680}"/>
              </a:ext>
            </a:extLst>
          </p:cNvPr>
          <p:cNvSpPr txBox="1"/>
          <p:nvPr/>
        </p:nvSpPr>
        <p:spPr>
          <a:xfrm>
            <a:off x="191344" y="4869160"/>
            <a:ext cx="11017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3. Find the remainder when 1000 is divided by 16</a:t>
            </a:r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654EFCD4-F15C-BFC6-5FC0-3823F768EB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0642223"/>
              </p:ext>
            </p:extLst>
          </p:nvPr>
        </p:nvGraphicFramePr>
        <p:xfrm>
          <a:off x="839416" y="5229200"/>
          <a:ext cx="1685925" cy="137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82400" imgH="393480" progId="Equation.DSMT4">
                  <p:embed/>
                </p:oleObj>
              </mc:Choice>
              <mc:Fallback>
                <p:oleObj name="Equation" r:id="rId37" imgW="482400" imgH="393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654EFCD4-F15C-BFC6-5FC0-3823F768EB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839416" y="5229200"/>
                        <a:ext cx="1685925" cy="1377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0403F0FA-B0AA-B6D0-72F1-7335901E6F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5552393"/>
              </p:ext>
            </p:extLst>
          </p:nvPr>
        </p:nvGraphicFramePr>
        <p:xfrm>
          <a:off x="2423592" y="5589240"/>
          <a:ext cx="1287462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68280" imgH="177480" progId="Equation.DSMT4">
                  <p:embed/>
                </p:oleObj>
              </mc:Choice>
              <mc:Fallback>
                <p:oleObj name="Equation" r:id="rId39" imgW="36828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0403F0FA-B0AA-B6D0-72F1-7335901E6F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2423592" y="5589240"/>
                        <a:ext cx="1287462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6FB6C0F1-47AD-0E4B-183E-FAFEEAE940E9}"/>
              </a:ext>
            </a:extLst>
          </p:cNvPr>
          <p:cNvSpPr txBox="1"/>
          <p:nvPr/>
        </p:nvSpPr>
        <p:spPr>
          <a:xfrm>
            <a:off x="4151784" y="5373216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Having a remainder of 8 means that the 1000</a:t>
            </a:r>
            <a:r>
              <a:rPr lang="en-CA" b="1" baseline="30000" dirty="0">
                <a:solidFill>
                  <a:srgbClr val="FF0000"/>
                </a:solidFill>
              </a:rPr>
              <a:t>th</a:t>
            </a:r>
            <a:r>
              <a:rPr lang="en-CA" b="1" dirty="0">
                <a:solidFill>
                  <a:srgbClr val="FF0000"/>
                </a:solidFill>
              </a:rPr>
              <a:t> digits is the 8</a:t>
            </a:r>
            <a:r>
              <a:rPr lang="en-CA" b="1" baseline="30000" dirty="0">
                <a:solidFill>
                  <a:srgbClr val="FF0000"/>
                </a:solidFill>
              </a:rPr>
              <a:t>th</a:t>
            </a:r>
            <a:r>
              <a:rPr lang="en-CA" b="1" dirty="0">
                <a:solidFill>
                  <a:srgbClr val="FF0000"/>
                </a:solidFill>
              </a:rPr>
              <a:t> digits in the sequence!</a:t>
            </a:r>
          </a:p>
        </p:txBody>
      </p: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E0513D43-ECC4-45A2-7258-EEA9C4C87E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6619578"/>
              </p:ext>
            </p:extLst>
          </p:nvPr>
        </p:nvGraphicFramePr>
        <p:xfrm>
          <a:off x="4223792" y="5949280"/>
          <a:ext cx="341947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977760" imgH="228600" progId="Equation.DSMT4">
                  <p:embed/>
                </p:oleObj>
              </mc:Choice>
              <mc:Fallback>
                <p:oleObj name="Equation" r:id="rId41" imgW="977760" imgH="2286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E0513D43-ECC4-45A2-7258-EEA9C4C87E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4223792" y="5949280"/>
                        <a:ext cx="3419475" cy="80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0845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24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7F661-8269-4C5D-A1CB-743B32016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188640"/>
            <a:ext cx="7467600" cy="418058"/>
          </a:xfrm>
        </p:spPr>
        <p:txBody>
          <a:bodyPr>
            <a:noAutofit/>
          </a:bodyPr>
          <a:lstStyle/>
          <a:p>
            <a:r>
              <a:rPr lang="en-CA" sz="2400" dirty="0"/>
              <a:t>Turning repeating Digits back to Fractions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3E77B-C79A-49DE-8D92-E66BE08D06B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764704"/>
            <a:ext cx="10873208" cy="936104"/>
          </a:xfrm>
        </p:spPr>
        <p:txBody>
          <a:bodyPr>
            <a:normAutofit/>
          </a:bodyPr>
          <a:lstStyle/>
          <a:p>
            <a:r>
              <a:rPr lang="en-CA" sz="2200" dirty="0"/>
              <a:t>When you have a decimal expansion with a repeating pattern, here’s a method for turning it back to a fraction</a:t>
            </a:r>
          </a:p>
        </p:txBody>
      </p:sp>
      <p:graphicFrame>
        <p:nvGraphicFramePr>
          <p:cNvPr id="26" name="Object 2">
            <a:extLst>
              <a:ext uri="{FF2B5EF4-FFF2-40B4-BE49-F238E27FC236}">
                <a16:creationId xmlns:a16="http://schemas.microsoft.com/office/drawing/2014/main" id="{85A83F21-E044-4F28-8EB5-4C6DE88552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427935"/>
              </p:ext>
            </p:extLst>
          </p:nvPr>
        </p:nvGraphicFramePr>
        <p:xfrm>
          <a:off x="2415680" y="1772816"/>
          <a:ext cx="28162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33440" imgH="228600" progId="Equation.DSMT4">
                  <p:embed/>
                </p:oleObj>
              </mc:Choice>
              <mc:Fallback>
                <p:oleObj name="Equation" r:id="rId3" imgW="1333440" imgH="228600" progId="Equation.DSMT4">
                  <p:embed/>
                  <p:pic>
                    <p:nvPicPr>
                      <p:cNvPr id="26" name="Object 2">
                        <a:extLst>
                          <a:ext uri="{FF2B5EF4-FFF2-40B4-BE49-F238E27FC236}">
                            <a16:creationId xmlns:a16="http://schemas.microsoft.com/office/drawing/2014/main" id="{85A83F21-E044-4F28-8EB5-4C6DE88552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5680" y="1772816"/>
                        <a:ext cx="281622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65DAE101-6F77-4FA2-A48F-E08167D11C0C}"/>
              </a:ext>
            </a:extLst>
          </p:cNvPr>
          <p:cNvSpPr txBox="1"/>
          <p:nvPr/>
        </p:nvSpPr>
        <p:spPr>
          <a:xfrm>
            <a:off x="5591944" y="1772816"/>
            <a:ext cx="4392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NOTE: there are 3 digits before the repeating pattern.  So multiply the value by 1000</a:t>
            </a:r>
          </a:p>
        </p:txBody>
      </p:sp>
      <p:graphicFrame>
        <p:nvGraphicFramePr>
          <p:cNvPr id="31" name="Object 2">
            <a:extLst>
              <a:ext uri="{FF2B5EF4-FFF2-40B4-BE49-F238E27FC236}">
                <a16:creationId xmlns:a16="http://schemas.microsoft.com/office/drawing/2014/main" id="{83D8BD3D-1F52-48BF-B302-30620692D7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4361551"/>
              </p:ext>
            </p:extLst>
          </p:nvPr>
        </p:nvGraphicFramePr>
        <p:xfrm>
          <a:off x="1695599" y="2348880"/>
          <a:ext cx="32448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36480" imgH="228600" progId="Equation.DSMT4">
                  <p:embed/>
                </p:oleObj>
              </mc:Choice>
              <mc:Fallback>
                <p:oleObj name="Equation" r:id="rId5" imgW="1536480" imgH="228600" progId="Equation.DSMT4">
                  <p:embed/>
                  <p:pic>
                    <p:nvPicPr>
                      <p:cNvPr id="31" name="Object 2">
                        <a:extLst>
                          <a:ext uri="{FF2B5EF4-FFF2-40B4-BE49-F238E27FC236}">
                            <a16:creationId xmlns:a16="http://schemas.microsoft.com/office/drawing/2014/main" id="{83D8BD3D-1F52-48BF-B302-30620692D7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599" y="2348880"/>
                        <a:ext cx="32448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68D0F8DF-2D32-4DAB-9D50-3CC573F71F07}"/>
              </a:ext>
            </a:extLst>
          </p:cNvPr>
          <p:cNvSpPr txBox="1"/>
          <p:nvPr/>
        </p:nvSpPr>
        <p:spPr>
          <a:xfrm>
            <a:off x="5591944" y="27089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Turn the repeating pattern into a fraction and then reduce it</a:t>
            </a:r>
          </a:p>
        </p:txBody>
      </p:sp>
      <p:graphicFrame>
        <p:nvGraphicFramePr>
          <p:cNvPr id="33" name="Object 2">
            <a:extLst>
              <a:ext uri="{FF2B5EF4-FFF2-40B4-BE49-F238E27FC236}">
                <a16:creationId xmlns:a16="http://schemas.microsoft.com/office/drawing/2014/main" id="{950DF2CD-2DF7-48A7-A742-9D7523FF09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0454753"/>
              </p:ext>
            </p:extLst>
          </p:nvPr>
        </p:nvGraphicFramePr>
        <p:xfrm>
          <a:off x="1703513" y="2852937"/>
          <a:ext cx="2225675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54080" imgH="431640" progId="Equation.DSMT4">
                  <p:embed/>
                </p:oleObj>
              </mc:Choice>
              <mc:Fallback>
                <p:oleObj name="Equation" r:id="rId7" imgW="1054080" imgH="431640" progId="Equation.DSMT4">
                  <p:embed/>
                  <p:pic>
                    <p:nvPicPr>
                      <p:cNvPr id="33" name="Object 2">
                        <a:extLst>
                          <a:ext uri="{FF2B5EF4-FFF2-40B4-BE49-F238E27FC236}">
                            <a16:creationId xmlns:a16="http://schemas.microsoft.com/office/drawing/2014/main" id="{950DF2CD-2DF7-48A7-A742-9D7523FF09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513" y="2852937"/>
                        <a:ext cx="2225675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>
            <a:extLst>
              <a:ext uri="{FF2B5EF4-FFF2-40B4-BE49-F238E27FC236}">
                <a16:creationId xmlns:a16="http://schemas.microsoft.com/office/drawing/2014/main" id="{174F2E93-981A-4B0B-9ABF-A0001D67FA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4802977"/>
              </p:ext>
            </p:extLst>
          </p:nvPr>
        </p:nvGraphicFramePr>
        <p:xfrm>
          <a:off x="1631504" y="3717033"/>
          <a:ext cx="21463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15920" imgH="431640" progId="Equation.DSMT4">
                  <p:embed/>
                </p:oleObj>
              </mc:Choice>
              <mc:Fallback>
                <p:oleObj name="Equation" r:id="rId9" imgW="1015920" imgH="431640" progId="Equation.DSMT4">
                  <p:embed/>
                  <p:pic>
                    <p:nvPicPr>
                      <p:cNvPr id="34" name="Object 2">
                        <a:extLst>
                          <a:ext uri="{FF2B5EF4-FFF2-40B4-BE49-F238E27FC236}">
                            <a16:creationId xmlns:a16="http://schemas.microsoft.com/office/drawing/2014/main" id="{174F2E93-981A-4B0B-9ABF-A0001D67FA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504" y="3717033"/>
                        <a:ext cx="214630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56CED378-83C1-4179-84EA-C1B359C440F1}"/>
              </a:ext>
            </a:extLst>
          </p:cNvPr>
          <p:cNvSpPr txBox="1"/>
          <p:nvPr/>
        </p:nvSpPr>
        <p:spPr>
          <a:xfrm>
            <a:off x="5447928" y="342900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Turn the fraction into a complete fraction…. a / b </a:t>
            </a:r>
          </a:p>
        </p:txBody>
      </p:sp>
      <p:graphicFrame>
        <p:nvGraphicFramePr>
          <p:cNvPr id="36" name="Object 2">
            <a:extLst>
              <a:ext uri="{FF2B5EF4-FFF2-40B4-BE49-F238E27FC236}">
                <a16:creationId xmlns:a16="http://schemas.microsoft.com/office/drawing/2014/main" id="{1A0204A9-228B-4F5A-AC96-B813987774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788226"/>
              </p:ext>
            </p:extLst>
          </p:nvPr>
        </p:nvGraphicFramePr>
        <p:xfrm>
          <a:off x="3719736" y="3717033"/>
          <a:ext cx="155575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36560" imgH="431640" progId="Equation.DSMT4">
                  <p:embed/>
                </p:oleObj>
              </mc:Choice>
              <mc:Fallback>
                <p:oleObj name="Equation" r:id="rId11" imgW="736560" imgH="431640" progId="Equation.DSMT4">
                  <p:embed/>
                  <p:pic>
                    <p:nvPicPr>
                      <p:cNvPr id="36" name="Object 2">
                        <a:extLst>
                          <a:ext uri="{FF2B5EF4-FFF2-40B4-BE49-F238E27FC236}">
                            <a16:creationId xmlns:a16="http://schemas.microsoft.com/office/drawing/2014/main" id="{1A0204A9-228B-4F5A-AC96-B813987774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736" y="3717033"/>
                        <a:ext cx="155575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>
            <a:extLst>
              <a:ext uri="{FF2B5EF4-FFF2-40B4-BE49-F238E27FC236}">
                <a16:creationId xmlns:a16="http://schemas.microsoft.com/office/drawing/2014/main" id="{177E377D-DD2D-4FB5-8F7E-2404E3FFF0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884517"/>
              </p:ext>
            </p:extLst>
          </p:nvPr>
        </p:nvGraphicFramePr>
        <p:xfrm>
          <a:off x="3791745" y="3717033"/>
          <a:ext cx="1071563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07960" imgH="431640" progId="Equation.DSMT4">
                  <p:embed/>
                </p:oleObj>
              </mc:Choice>
              <mc:Fallback>
                <p:oleObj name="Equation" r:id="rId13" imgW="507960" imgH="431640" progId="Equation.DSMT4">
                  <p:embed/>
                  <p:pic>
                    <p:nvPicPr>
                      <p:cNvPr id="37" name="Object 2">
                        <a:extLst>
                          <a:ext uri="{FF2B5EF4-FFF2-40B4-BE49-F238E27FC236}">
                            <a16:creationId xmlns:a16="http://schemas.microsoft.com/office/drawing/2014/main" id="{177E377D-DD2D-4FB5-8F7E-2404E3FFF0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1745" y="3717033"/>
                        <a:ext cx="1071563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B7E7D0C4-F894-4C23-9D93-80CE25E8B376}"/>
              </a:ext>
            </a:extLst>
          </p:cNvPr>
          <p:cNvSpPr txBox="1"/>
          <p:nvPr/>
        </p:nvSpPr>
        <p:spPr>
          <a:xfrm>
            <a:off x="5447928" y="4077072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Now divide both sides by 1000</a:t>
            </a:r>
          </a:p>
        </p:txBody>
      </p:sp>
      <p:graphicFrame>
        <p:nvGraphicFramePr>
          <p:cNvPr id="39" name="Object 2">
            <a:extLst>
              <a:ext uri="{FF2B5EF4-FFF2-40B4-BE49-F238E27FC236}">
                <a16:creationId xmlns:a16="http://schemas.microsoft.com/office/drawing/2014/main" id="{B0415206-9F41-41C0-A942-EEC91530B0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298543"/>
              </p:ext>
            </p:extLst>
          </p:nvPr>
        </p:nvGraphicFramePr>
        <p:xfrm>
          <a:off x="2279577" y="4725145"/>
          <a:ext cx="1528763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23600" imgH="431640" progId="Equation.DSMT4">
                  <p:embed/>
                </p:oleObj>
              </mc:Choice>
              <mc:Fallback>
                <p:oleObj name="Equation" r:id="rId15" imgW="723600" imgH="431640" progId="Equation.DSMT4">
                  <p:embed/>
                  <p:pic>
                    <p:nvPicPr>
                      <p:cNvPr id="39" name="Object 2">
                        <a:extLst>
                          <a:ext uri="{FF2B5EF4-FFF2-40B4-BE49-F238E27FC236}">
                            <a16:creationId xmlns:a16="http://schemas.microsoft.com/office/drawing/2014/main" id="{B0415206-9F41-41C0-A942-EEC91530B0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577" y="4725145"/>
                        <a:ext cx="1528763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287E039B-E546-4D40-8FC1-4DA4FFDD5FAF}"/>
              </a:ext>
            </a:extLst>
          </p:cNvPr>
          <p:cNvSpPr txBox="1"/>
          <p:nvPr/>
        </p:nvSpPr>
        <p:spPr>
          <a:xfrm>
            <a:off x="5447928" y="4499828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Now reduce the fraction, divide by 8</a:t>
            </a:r>
          </a:p>
        </p:txBody>
      </p:sp>
      <p:graphicFrame>
        <p:nvGraphicFramePr>
          <p:cNvPr id="41" name="Object 2">
            <a:extLst>
              <a:ext uri="{FF2B5EF4-FFF2-40B4-BE49-F238E27FC236}">
                <a16:creationId xmlns:a16="http://schemas.microsoft.com/office/drawing/2014/main" id="{39212A39-DA4B-4C6E-97D9-312BC16188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3924340"/>
              </p:ext>
            </p:extLst>
          </p:nvPr>
        </p:nvGraphicFramePr>
        <p:xfrm>
          <a:off x="3791745" y="4725145"/>
          <a:ext cx="1071563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07960" imgH="431640" progId="Equation.DSMT4">
                  <p:embed/>
                </p:oleObj>
              </mc:Choice>
              <mc:Fallback>
                <p:oleObj name="Equation" r:id="rId17" imgW="507960" imgH="431640" progId="Equation.DSMT4">
                  <p:embed/>
                  <p:pic>
                    <p:nvPicPr>
                      <p:cNvPr id="41" name="Object 2">
                        <a:extLst>
                          <a:ext uri="{FF2B5EF4-FFF2-40B4-BE49-F238E27FC236}">
                            <a16:creationId xmlns:a16="http://schemas.microsoft.com/office/drawing/2014/main" id="{39212A39-DA4B-4C6E-97D9-312BC16188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1745" y="4725145"/>
                        <a:ext cx="1071563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9148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2" grpId="0"/>
      <p:bldP spid="35" grpId="0"/>
      <p:bldP spid="38" grpId="0"/>
      <p:bldP spid="4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8">
            <a:extLst>
              <a:ext uri="{FF2B5EF4-FFF2-40B4-BE49-F238E27FC236}">
                <a16:creationId xmlns:a16="http://schemas.microsoft.com/office/drawing/2014/main" id="{B6BB84E0-2CC4-47E6-B4AB-68FB2960EC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8852686"/>
              </p:ext>
            </p:extLst>
          </p:nvPr>
        </p:nvGraphicFramePr>
        <p:xfrm>
          <a:off x="2279577" y="764704"/>
          <a:ext cx="260191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31560" imgH="228600" progId="Equation.DSMT4">
                  <p:embed/>
                </p:oleObj>
              </mc:Choice>
              <mc:Fallback>
                <p:oleObj name="Equation" r:id="rId3" imgW="1231560" imgH="228600" progId="Equation.DSMT4">
                  <p:embed/>
                  <p:pic>
                    <p:nvPicPr>
                      <p:cNvPr id="4" name="Object 18">
                        <a:extLst>
                          <a:ext uri="{FF2B5EF4-FFF2-40B4-BE49-F238E27FC236}">
                            <a16:creationId xmlns:a16="http://schemas.microsoft.com/office/drawing/2014/main" id="{B6BB84E0-2CC4-47E6-B4AB-68FB2960EC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577" y="764704"/>
                        <a:ext cx="260191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8">
            <a:extLst>
              <a:ext uri="{FF2B5EF4-FFF2-40B4-BE49-F238E27FC236}">
                <a16:creationId xmlns:a16="http://schemas.microsoft.com/office/drawing/2014/main" id="{5AA1CF4C-0651-4A63-AC01-EB35AE1912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3657823"/>
              </p:ext>
            </p:extLst>
          </p:nvPr>
        </p:nvGraphicFramePr>
        <p:xfrm>
          <a:off x="1775520" y="1340768"/>
          <a:ext cx="289718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71600" imgH="228600" progId="Equation.DSMT4">
                  <p:embed/>
                </p:oleObj>
              </mc:Choice>
              <mc:Fallback>
                <p:oleObj name="Equation" r:id="rId5" imgW="1371600" imgH="228600" progId="Equation.DSMT4">
                  <p:embed/>
                  <p:pic>
                    <p:nvPicPr>
                      <p:cNvPr id="5" name="Object 18">
                        <a:extLst>
                          <a:ext uri="{FF2B5EF4-FFF2-40B4-BE49-F238E27FC236}">
                            <a16:creationId xmlns:a16="http://schemas.microsoft.com/office/drawing/2014/main" id="{5AA1CF4C-0651-4A63-AC01-EB35AE1912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520" y="1340768"/>
                        <a:ext cx="289718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73FC749-4014-45B9-AD7A-2A1462884CE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03512" y="116632"/>
            <a:ext cx="8208912" cy="936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200" dirty="0"/>
              <a:t>Ex: Convert the following decimal expansion into a fraction:</a:t>
            </a:r>
          </a:p>
        </p:txBody>
      </p:sp>
      <p:graphicFrame>
        <p:nvGraphicFramePr>
          <p:cNvPr id="7" name="Object 18">
            <a:extLst>
              <a:ext uri="{FF2B5EF4-FFF2-40B4-BE49-F238E27FC236}">
                <a16:creationId xmlns:a16="http://schemas.microsoft.com/office/drawing/2014/main" id="{E0B5B681-87E6-4DD8-9189-DDA2D37BE5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7238848"/>
              </p:ext>
            </p:extLst>
          </p:nvPr>
        </p:nvGraphicFramePr>
        <p:xfrm>
          <a:off x="1841500" y="1916113"/>
          <a:ext cx="2254250" cy="91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66680" imgH="431640" progId="Equation.DSMT4">
                  <p:embed/>
                </p:oleObj>
              </mc:Choice>
              <mc:Fallback>
                <p:oleObj name="Equation" r:id="rId7" imgW="1066680" imgH="431640" progId="Equation.DSMT4">
                  <p:embed/>
                  <p:pic>
                    <p:nvPicPr>
                      <p:cNvPr id="7" name="Object 18">
                        <a:extLst>
                          <a:ext uri="{FF2B5EF4-FFF2-40B4-BE49-F238E27FC236}">
                            <a16:creationId xmlns:a16="http://schemas.microsoft.com/office/drawing/2014/main" id="{E0B5B681-87E6-4DD8-9189-DDA2D37BE5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916113"/>
                        <a:ext cx="2254250" cy="912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8">
            <a:extLst>
              <a:ext uri="{FF2B5EF4-FFF2-40B4-BE49-F238E27FC236}">
                <a16:creationId xmlns:a16="http://schemas.microsoft.com/office/drawing/2014/main" id="{EF9A230F-5C7B-4B49-A778-884DAF5154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459192"/>
              </p:ext>
            </p:extLst>
          </p:nvPr>
        </p:nvGraphicFramePr>
        <p:xfrm>
          <a:off x="1775521" y="2972594"/>
          <a:ext cx="2350584" cy="672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11280" imgH="431640" progId="Equation.DSMT4">
                  <p:embed/>
                </p:oleObj>
              </mc:Choice>
              <mc:Fallback>
                <p:oleObj name="Equation" r:id="rId9" imgW="1511280" imgH="431640" progId="Equation.DSMT4">
                  <p:embed/>
                  <p:pic>
                    <p:nvPicPr>
                      <p:cNvPr id="10" name="Object 18">
                        <a:extLst>
                          <a:ext uri="{FF2B5EF4-FFF2-40B4-BE49-F238E27FC236}">
                            <a16:creationId xmlns:a16="http://schemas.microsoft.com/office/drawing/2014/main" id="{EF9A230F-5C7B-4B49-A778-884DAF5154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521" y="2972594"/>
                        <a:ext cx="2350584" cy="6724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8">
            <a:extLst>
              <a:ext uri="{FF2B5EF4-FFF2-40B4-BE49-F238E27FC236}">
                <a16:creationId xmlns:a16="http://schemas.microsoft.com/office/drawing/2014/main" id="{F48F1E41-2DF6-4452-927E-C21F4EAFED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338971"/>
              </p:ext>
            </p:extLst>
          </p:nvPr>
        </p:nvGraphicFramePr>
        <p:xfrm>
          <a:off x="4129501" y="2967140"/>
          <a:ext cx="1086414" cy="672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98400" imgH="431640" progId="Equation.DSMT4">
                  <p:embed/>
                </p:oleObj>
              </mc:Choice>
              <mc:Fallback>
                <p:oleObj name="Equation" r:id="rId11" imgW="698400" imgH="431640" progId="Equation.DSMT4">
                  <p:embed/>
                  <p:pic>
                    <p:nvPicPr>
                      <p:cNvPr id="12" name="Object 18">
                        <a:extLst>
                          <a:ext uri="{FF2B5EF4-FFF2-40B4-BE49-F238E27FC236}">
                            <a16:creationId xmlns:a16="http://schemas.microsoft.com/office/drawing/2014/main" id="{F48F1E41-2DF6-4452-927E-C21F4EAFED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9501" y="2967140"/>
                        <a:ext cx="1086414" cy="6724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8">
            <a:extLst>
              <a:ext uri="{FF2B5EF4-FFF2-40B4-BE49-F238E27FC236}">
                <a16:creationId xmlns:a16="http://schemas.microsoft.com/office/drawing/2014/main" id="{E1961586-16BC-4B9A-93DC-68F2471BB8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464563"/>
              </p:ext>
            </p:extLst>
          </p:nvPr>
        </p:nvGraphicFramePr>
        <p:xfrm>
          <a:off x="1991544" y="3650479"/>
          <a:ext cx="1741488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25480" imgH="431640" progId="Equation.DSMT4">
                  <p:embed/>
                </p:oleObj>
              </mc:Choice>
              <mc:Fallback>
                <p:oleObj name="Equation" r:id="rId13" imgW="825480" imgH="431640" progId="Equation.DSMT4">
                  <p:embed/>
                  <p:pic>
                    <p:nvPicPr>
                      <p:cNvPr id="13" name="Object 18">
                        <a:extLst>
                          <a:ext uri="{FF2B5EF4-FFF2-40B4-BE49-F238E27FC236}">
                            <a16:creationId xmlns:a16="http://schemas.microsoft.com/office/drawing/2014/main" id="{E1961586-16BC-4B9A-93DC-68F2471BB8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544" y="3650479"/>
                        <a:ext cx="1741488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8">
            <a:extLst>
              <a:ext uri="{FF2B5EF4-FFF2-40B4-BE49-F238E27FC236}">
                <a16:creationId xmlns:a16="http://schemas.microsoft.com/office/drawing/2014/main" id="{8341E029-1EFA-46EF-A1E5-66B77892DC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540406"/>
              </p:ext>
            </p:extLst>
          </p:nvPr>
        </p:nvGraphicFramePr>
        <p:xfrm>
          <a:off x="1991544" y="4653137"/>
          <a:ext cx="1741488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25480" imgH="431640" progId="Equation.DSMT4">
                  <p:embed/>
                </p:oleObj>
              </mc:Choice>
              <mc:Fallback>
                <p:oleObj name="Equation" r:id="rId15" imgW="825480" imgH="431640" progId="Equation.DSMT4">
                  <p:embed/>
                  <p:pic>
                    <p:nvPicPr>
                      <p:cNvPr id="14" name="Object 18">
                        <a:extLst>
                          <a:ext uri="{FF2B5EF4-FFF2-40B4-BE49-F238E27FC236}">
                            <a16:creationId xmlns:a16="http://schemas.microsoft.com/office/drawing/2014/main" id="{8341E029-1EFA-46EF-A1E5-66B77892DC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544" y="4653137"/>
                        <a:ext cx="1741488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8">
            <a:extLst>
              <a:ext uri="{FF2B5EF4-FFF2-40B4-BE49-F238E27FC236}">
                <a16:creationId xmlns:a16="http://schemas.microsoft.com/office/drawing/2014/main" id="{5006EE02-8F2D-46E4-91EB-6D753E02AD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302243"/>
              </p:ext>
            </p:extLst>
          </p:nvPr>
        </p:nvGraphicFramePr>
        <p:xfrm>
          <a:off x="6456041" y="744488"/>
          <a:ext cx="260191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31560" imgH="228600" progId="Equation.DSMT4">
                  <p:embed/>
                </p:oleObj>
              </mc:Choice>
              <mc:Fallback>
                <p:oleObj name="Equation" r:id="rId17" imgW="1231560" imgH="228600" progId="Equation.DSMT4">
                  <p:embed/>
                  <p:pic>
                    <p:nvPicPr>
                      <p:cNvPr id="11" name="Object 18">
                        <a:extLst>
                          <a:ext uri="{FF2B5EF4-FFF2-40B4-BE49-F238E27FC236}">
                            <a16:creationId xmlns:a16="http://schemas.microsoft.com/office/drawing/2014/main" id="{5006EE02-8F2D-46E4-91EB-6D753E02AD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041" y="744488"/>
                        <a:ext cx="260191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8">
            <a:extLst>
              <a:ext uri="{FF2B5EF4-FFF2-40B4-BE49-F238E27FC236}">
                <a16:creationId xmlns:a16="http://schemas.microsoft.com/office/drawing/2014/main" id="{55B40A8E-41AB-4F7F-8F3D-2AEE2167E4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650027"/>
              </p:ext>
            </p:extLst>
          </p:nvPr>
        </p:nvGraphicFramePr>
        <p:xfrm>
          <a:off x="5688013" y="1347788"/>
          <a:ext cx="32194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523880" imgH="228600" progId="Equation.DSMT4">
                  <p:embed/>
                </p:oleObj>
              </mc:Choice>
              <mc:Fallback>
                <p:oleObj name="Equation" r:id="rId19" imgW="1523880" imgH="228600" progId="Equation.DSMT4">
                  <p:embed/>
                  <p:pic>
                    <p:nvPicPr>
                      <p:cNvPr id="15" name="Object 18">
                        <a:extLst>
                          <a:ext uri="{FF2B5EF4-FFF2-40B4-BE49-F238E27FC236}">
                            <a16:creationId xmlns:a16="http://schemas.microsoft.com/office/drawing/2014/main" id="{55B40A8E-41AB-4F7F-8F3D-2AEE2167E4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8013" y="1347788"/>
                        <a:ext cx="32194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8">
            <a:extLst>
              <a:ext uri="{FF2B5EF4-FFF2-40B4-BE49-F238E27FC236}">
                <a16:creationId xmlns:a16="http://schemas.microsoft.com/office/drawing/2014/main" id="{FE7B3278-E5C9-4EBF-8EB4-D58C4A8100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101383"/>
              </p:ext>
            </p:extLst>
          </p:nvPr>
        </p:nvGraphicFramePr>
        <p:xfrm>
          <a:off x="5447928" y="1824039"/>
          <a:ext cx="2843212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46040" imgH="431640" progId="Equation.DSMT4">
                  <p:embed/>
                </p:oleObj>
              </mc:Choice>
              <mc:Fallback>
                <p:oleObj name="Equation" r:id="rId21" imgW="1346040" imgH="431640" progId="Equation.DSMT4">
                  <p:embed/>
                  <p:pic>
                    <p:nvPicPr>
                      <p:cNvPr id="16" name="Object 18">
                        <a:extLst>
                          <a:ext uri="{FF2B5EF4-FFF2-40B4-BE49-F238E27FC236}">
                            <a16:creationId xmlns:a16="http://schemas.microsoft.com/office/drawing/2014/main" id="{FE7B3278-E5C9-4EBF-8EB4-D58C4A8100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7928" y="1824039"/>
                        <a:ext cx="2843212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895A50-4104-440D-9408-389764D4F167}"/>
              </a:ext>
            </a:extLst>
          </p:cNvPr>
          <p:cNvCxnSpPr/>
          <p:nvPr/>
        </p:nvCxnSpPr>
        <p:spPr>
          <a:xfrm flipV="1">
            <a:off x="7680176" y="2420888"/>
            <a:ext cx="504056" cy="21602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85EA991-1AE3-4D71-8B3F-AD611CCA0A7B}"/>
              </a:ext>
            </a:extLst>
          </p:cNvPr>
          <p:cNvCxnSpPr/>
          <p:nvPr/>
        </p:nvCxnSpPr>
        <p:spPr>
          <a:xfrm flipV="1">
            <a:off x="7752184" y="1916832"/>
            <a:ext cx="504056" cy="21602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8">
            <a:extLst>
              <a:ext uri="{FF2B5EF4-FFF2-40B4-BE49-F238E27FC236}">
                <a16:creationId xmlns:a16="http://schemas.microsoft.com/office/drawing/2014/main" id="{C5732BBF-2F3B-4F9D-BC70-248F75293F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4956854"/>
              </p:ext>
            </p:extLst>
          </p:nvPr>
        </p:nvGraphicFramePr>
        <p:xfrm>
          <a:off x="8286243" y="1934245"/>
          <a:ext cx="1223803" cy="704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49160" imgH="431640" progId="Equation.DSMT4">
                  <p:embed/>
                </p:oleObj>
              </mc:Choice>
              <mc:Fallback>
                <p:oleObj name="Equation" r:id="rId23" imgW="749160" imgH="431640" progId="Equation.DSMT4">
                  <p:embed/>
                  <p:pic>
                    <p:nvPicPr>
                      <p:cNvPr id="18" name="Object 18">
                        <a:extLst>
                          <a:ext uri="{FF2B5EF4-FFF2-40B4-BE49-F238E27FC236}">
                            <a16:creationId xmlns:a16="http://schemas.microsoft.com/office/drawing/2014/main" id="{C5732BBF-2F3B-4F9D-BC70-248F75293F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243" y="1934245"/>
                        <a:ext cx="1223803" cy="7045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A65CA982-B539-4751-B2BE-87D0223AA1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880336"/>
              </p:ext>
            </p:extLst>
          </p:nvPr>
        </p:nvGraphicFramePr>
        <p:xfrm>
          <a:off x="5591944" y="2787651"/>
          <a:ext cx="320675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765080" imgH="457200" progId="Equation.DSMT4">
                  <p:embed/>
                </p:oleObj>
              </mc:Choice>
              <mc:Fallback>
                <p:oleObj name="Equation" r:id="rId25" imgW="1765080" imgH="4572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A65CA982-B539-4751-B2BE-87D0223AA1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944" y="2787651"/>
                        <a:ext cx="320675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28662574-277B-464C-BC88-7223F2A4C5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1793625"/>
              </p:ext>
            </p:extLst>
          </p:nvPr>
        </p:nvGraphicFramePr>
        <p:xfrm>
          <a:off x="5776914" y="3654425"/>
          <a:ext cx="2282825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57120" imgH="431640" progId="Equation.DSMT4">
                  <p:embed/>
                </p:oleObj>
              </mc:Choice>
              <mc:Fallback>
                <p:oleObj name="Equation" r:id="rId27" imgW="1257120" imgH="4316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28662574-277B-464C-BC88-7223F2A4C5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4" y="3654425"/>
                        <a:ext cx="2282825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B3A4EE1A-F70B-4BA8-B37F-439AD63799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9075241"/>
              </p:ext>
            </p:extLst>
          </p:nvPr>
        </p:nvGraphicFramePr>
        <p:xfrm>
          <a:off x="6600057" y="4518572"/>
          <a:ext cx="1614487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88840" imgH="431640" progId="Equation.DSMT4">
                  <p:embed/>
                </p:oleObj>
              </mc:Choice>
              <mc:Fallback>
                <p:oleObj name="Equation" r:id="rId29" imgW="888840" imgH="4316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B3A4EE1A-F70B-4BA8-B37F-439AD63799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0057" y="4518572"/>
                        <a:ext cx="1614487" cy="782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7135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7200" y="57945"/>
            <a:ext cx="8153400" cy="55245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CA" sz="2200" dirty="0"/>
              <a:t>Another method: Rational Numbers into Fractions</a:t>
            </a:r>
          </a:p>
        </p:txBody>
      </p:sp>
      <p:graphicFrame>
        <p:nvGraphicFramePr>
          <p:cNvPr id="15363" name="Object 2"/>
          <p:cNvGraphicFramePr>
            <a:graphicFrameLocks noChangeAspect="1"/>
          </p:cNvGraphicFramePr>
          <p:nvPr/>
        </p:nvGraphicFramePr>
        <p:xfrm>
          <a:off x="3265488" y="960438"/>
          <a:ext cx="22796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79500" imgH="228600" progId="Equation.DSMT4">
                  <p:embed/>
                </p:oleObj>
              </mc:Choice>
              <mc:Fallback>
                <p:oleObj name="Equation" r:id="rId3" imgW="1079500" imgH="228600" progId="Equation.DSMT4">
                  <p:embed/>
                  <p:pic>
                    <p:nvPicPr>
                      <p:cNvPr id="1536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5488" y="960438"/>
                        <a:ext cx="22796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438400" y="1027113"/>
          <a:ext cx="85883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6469" imgH="139579" progId="Equation.DSMT4">
                  <p:embed/>
                </p:oleObj>
              </mc:Choice>
              <mc:Fallback>
                <p:oleObj name="Equation" r:id="rId5" imgW="266469" imgH="139579" progId="Equation.DSMT4">
                  <p:embed/>
                  <p:pic>
                    <p:nvPicPr>
                      <p:cNvPr id="71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027113"/>
                        <a:ext cx="858838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ight Brace 5"/>
          <p:cNvSpPr/>
          <p:nvPr/>
        </p:nvSpPr>
        <p:spPr>
          <a:xfrm rot="5400000">
            <a:off x="3968751" y="950913"/>
            <a:ext cx="247650" cy="1044575"/>
          </a:xfrm>
          <a:prstGeom prst="rightBrace">
            <a:avLst>
              <a:gd name="adj1" fmla="val 45833"/>
              <a:gd name="adj2" fmla="val 5111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733550" y="1758950"/>
          <a:ext cx="179070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36280" imgH="177723" progId="Equation.DSMT4">
                  <p:embed/>
                </p:oleObj>
              </mc:Choice>
              <mc:Fallback>
                <p:oleObj name="Equation" r:id="rId7" imgW="736280" imgH="177723" progId="Equation.DSMT4">
                  <p:embed/>
                  <p:pic>
                    <p:nvPicPr>
                      <p:cNvPr id="7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1758950"/>
                        <a:ext cx="1790700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509963" y="1708150"/>
          <a:ext cx="20637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77900" imgH="228600" progId="Equation.DSMT4">
                  <p:embed/>
                </p:oleObj>
              </mc:Choice>
              <mc:Fallback>
                <p:oleObj name="Equation" r:id="rId9" imgW="977900" imgH="228600" progId="Equation.DSMT4">
                  <p:embed/>
                  <p:pic>
                    <p:nvPicPr>
                      <p:cNvPr id="71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963" y="1708150"/>
                        <a:ext cx="20637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ight Brace 8"/>
          <p:cNvSpPr/>
          <p:nvPr/>
        </p:nvSpPr>
        <p:spPr>
          <a:xfrm rot="5400000">
            <a:off x="3730626" y="1117601"/>
            <a:ext cx="239712" cy="573087"/>
          </a:xfrm>
          <a:prstGeom prst="rightBrace">
            <a:avLst>
              <a:gd name="adj1" fmla="val 45833"/>
              <a:gd name="adj2" fmla="val 51111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144713" y="2376488"/>
          <a:ext cx="13890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71004" imgH="177646" progId="Equation.DSMT4">
                  <p:embed/>
                </p:oleObj>
              </mc:Choice>
              <mc:Fallback>
                <p:oleObj name="Equation" r:id="rId11" imgW="571004" imgH="177646" progId="Equation.DSMT4">
                  <p:embed/>
                  <p:pic>
                    <p:nvPicPr>
                      <p:cNvPr id="71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713" y="2376488"/>
                        <a:ext cx="1389062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879850" y="2324100"/>
          <a:ext cx="171608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12447" imgH="228501" progId="Equation.DSMT4">
                  <p:embed/>
                </p:oleObj>
              </mc:Choice>
              <mc:Fallback>
                <p:oleObj name="Equation" r:id="rId13" imgW="812447" imgH="228501" progId="Equation.DSMT4">
                  <p:embed/>
                  <p:pic>
                    <p:nvPicPr>
                      <p:cNvPr id="71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850" y="2324100"/>
                        <a:ext cx="171608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flipV="1">
            <a:off x="1727201" y="2860675"/>
            <a:ext cx="1509713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519489" y="2854325"/>
            <a:ext cx="2416175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2886075" y="3141664"/>
          <a:ext cx="6477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66469" imgH="139579" progId="Equation.DSMT4">
                  <p:embed/>
                </p:oleObj>
              </mc:Choice>
              <mc:Fallback>
                <p:oleObj name="Equation" r:id="rId15" imgW="266469" imgH="139579" progId="Equation.DSMT4">
                  <p:embed/>
                  <p:pic>
                    <p:nvPicPr>
                      <p:cNvPr id="717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6075" y="3141664"/>
                        <a:ext cx="6477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3667126" y="3095625"/>
          <a:ext cx="938213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44114" imgH="177646" progId="Equation.DSMT4">
                  <p:embed/>
                </p:oleObj>
              </mc:Choice>
              <mc:Fallback>
                <p:oleObj name="Equation" r:id="rId17" imgW="444114" imgH="177646" progId="Equation.DSMT4">
                  <p:embed/>
                  <p:pic>
                    <p:nvPicPr>
                      <p:cNvPr id="717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26" y="3095625"/>
                        <a:ext cx="938213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1863725" y="3073400"/>
          <a:ext cx="11112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57002" imgH="177723" progId="Equation.DSMT4">
                  <p:embed/>
                </p:oleObj>
              </mc:Choice>
              <mc:Fallback>
                <p:oleObj name="Equation" r:id="rId19" imgW="457002" imgH="177723" progId="Equation.DSMT4">
                  <p:embed/>
                  <p:pic>
                    <p:nvPicPr>
                      <p:cNvPr id="717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725" y="3073400"/>
                        <a:ext cx="11112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flipV="1">
            <a:off x="1704976" y="3419475"/>
            <a:ext cx="1509713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3584576" y="3425825"/>
            <a:ext cx="1046163" cy="1588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1985963" y="3429000"/>
          <a:ext cx="11112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57002" imgH="177723" progId="Equation.DSMT4">
                  <p:embed/>
                </p:oleObj>
              </mc:Choice>
              <mc:Fallback>
                <p:oleObj name="Equation" r:id="rId21" imgW="457002" imgH="177723" progId="Equation.DSMT4">
                  <p:embed/>
                  <p:pic>
                    <p:nvPicPr>
                      <p:cNvPr id="717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5963" y="3429000"/>
                        <a:ext cx="11112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3686175" y="3465514"/>
          <a:ext cx="884238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57002" imgH="177723" progId="Equation.DSMT4">
                  <p:embed/>
                </p:oleObj>
              </mc:Choice>
              <mc:Fallback>
                <p:oleObj name="Equation" r:id="rId22" imgW="457002" imgH="177723" progId="Equation.DSMT4">
                  <p:embed/>
                  <p:pic>
                    <p:nvPicPr>
                      <p:cNvPr id="718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6175" y="3465514"/>
                        <a:ext cx="884238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2906713" y="4192589"/>
          <a:ext cx="6477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66469" imgH="139579" progId="Equation.DSMT4">
                  <p:embed/>
                </p:oleObj>
              </mc:Choice>
              <mc:Fallback>
                <p:oleObj name="Equation" r:id="rId23" imgW="266469" imgH="139579" progId="Equation.DSMT4">
                  <p:embed/>
                  <p:pic>
                    <p:nvPicPr>
                      <p:cNvPr id="718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713" y="4192589"/>
                        <a:ext cx="6477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3605214" y="3835401"/>
          <a:ext cx="1019175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82391" imgH="431613" progId="Equation.DSMT4">
                  <p:embed/>
                </p:oleObj>
              </mc:Choice>
              <mc:Fallback>
                <p:oleObj name="Equation" r:id="rId24" imgW="482391" imgH="431613" progId="Equation.DSMT4">
                  <p:embed/>
                  <p:pic>
                    <p:nvPicPr>
                      <p:cNvPr id="718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214" y="3835401"/>
                        <a:ext cx="1019175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4700589" y="3860800"/>
          <a:ext cx="56038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04668" imgH="469696" progId="Equation.DSMT4">
                  <p:embed/>
                </p:oleObj>
              </mc:Choice>
              <mc:Fallback>
                <p:oleObj name="Equation" r:id="rId26" imgW="304668" imgH="469696" progId="Equation.DSMT4">
                  <p:embed/>
                  <p:pic>
                    <p:nvPicPr>
                      <p:cNvPr id="718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0589" y="3860800"/>
                        <a:ext cx="560387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2914650" y="5187951"/>
          <a:ext cx="6477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66469" imgH="139579" progId="Equation.DSMT4">
                  <p:embed/>
                </p:oleObj>
              </mc:Choice>
              <mc:Fallback>
                <p:oleObj name="Equation" r:id="rId28" imgW="266469" imgH="139579" progId="Equation.DSMT4">
                  <p:embed/>
                  <p:pic>
                    <p:nvPicPr>
                      <p:cNvPr id="718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5187951"/>
                        <a:ext cx="6477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3603626" y="4830763"/>
          <a:ext cx="804863" cy="91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80835" imgH="431613" progId="Equation.DSMT4">
                  <p:embed/>
                </p:oleObj>
              </mc:Choice>
              <mc:Fallback>
                <p:oleObj name="Equation" r:id="rId29" imgW="380835" imgH="431613" progId="Equation.DSMT4">
                  <p:embed/>
                  <p:pic>
                    <p:nvPicPr>
                      <p:cNvPr id="718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26" y="4830763"/>
                        <a:ext cx="804863" cy="912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/>
        </p:nvGraphicFramePr>
        <p:xfrm>
          <a:off x="7645400" y="952500"/>
          <a:ext cx="20653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977900" imgH="228600" progId="Equation.DSMT4">
                  <p:embed/>
                </p:oleObj>
              </mc:Choice>
              <mc:Fallback>
                <p:oleObj name="Equation" r:id="rId31" imgW="977900" imgH="228600" progId="Equation.DSMT4">
                  <p:embed/>
                  <p:pic>
                    <p:nvPicPr>
                      <p:cNvPr id="718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5400" y="952500"/>
                        <a:ext cx="20653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7" name="Object 19"/>
          <p:cNvGraphicFramePr>
            <a:graphicFrameLocks noChangeAspect="1"/>
          </p:cNvGraphicFramePr>
          <p:nvPr/>
        </p:nvGraphicFramePr>
        <p:xfrm>
          <a:off x="6784975" y="1020763"/>
          <a:ext cx="85883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66469" imgH="139579" progId="Equation.DSMT4">
                  <p:embed/>
                </p:oleObj>
              </mc:Choice>
              <mc:Fallback>
                <p:oleObj name="Equation" r:id="rId33" imgW="266469" imgH="139579" progId="Equation.DSMT4">
                  <p:embed/>
                  <p:pic>
                    <p:nvPicPr>
                      <p:cNvPr id="718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4975" y="1020763"/>
                        <a:ext cx="858838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ight Brace 31"/>
          <p:cNvSpPr/>
          <p:nvPr/>
        </p:nvSpPr>
        <p:spPr>
          <a:xfrm rot="5400000">
            <a:off x="8316913" y="942976"/>
            <a:ext cx="246063" cy="1046162"/>
          </a:xfrm>
          <a:prstGeom prst="rightBrace">
            <a:avLst>
              <a:gd name="adj1" fmla="val 45833"/>
              <a:gd name="adj2" fmla="val 5111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188" name="Object 20"/>
          <p:cNvGraphicFramePr>
            <a:graphicFrameLocks noChangeAspect="1"/>
          </p:cNvGraphicFramePr>
          <p:nvPr/>
        </p:nvGraphicFramePr>
        <p:xfrm>
          <a:off x="5884864" y="1751014"/>
          <a:ext cx="2008187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825142" imgH="177723" progId="Equation.DSMT4">
                  <p:embed/>
                </p:oleObj>
              </mc:Choice>
              <mc:Fallback>
                <p:oleObj name="Equation" r:id="rId34" imgW="825142" imgH="177723" progId="Equation.DSMT4">
                  <p:embed/>
                  <p:pic>
                    <p:nvPicPr>
                      <p:cNvPr id="718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4864" y="1751014"/>
                        <a:ext cx="2008187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9" name="Object 21"/>
          <p:cNvGraphicFramePr>
            <a:graphicFrameLocks noChangeAspect="1"/>
          </p:cNvGraphicFramePr>
          <p:nvPr/>
        </p:nvGraphicFramePr>
        <p:xfrm>
          <a:off x="7935914" y="1700213"/>
          <a:ext cx="18764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889000" imgH="228600" progId="Equation.DSMT4">
                  <p:embed/>
                </p:oleObj>
              </mc:Choice>
              <mc:Fallback>
                <p:oleObj name="Equation" r:id="rId36" imgW="889000" imgH="228600" progId="Equation.DSMT4">
                  <p:embed/>
                  <p:pic>
                    <p:nvPicPr>
                      <p:cNvPr id="718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5914" y="1700213"/>
                        <a:ext cx="187642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ight Brace 34"/>
          <p:cNvSpPr/>
          <p:nvPr/>
        </p:nvSpPr>
        <p:spPr>
          <a:xfrm rot="5400000">
            <a:off x="8005763" y="1168401"/>
            <a:ext cx="173038" cy="420687"/>
          </a:xfrm>
          <a:prstGeom prst="rightBrace">
            <a:avLst>
              <a:gd name="adj1" fmla="val 45833"/>
              <a:gd name="adj2" fmla="val 51111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190" name="Object 22"/>
          <p:cNvGraphicFramePr>
            <a:graphicFrameLocks noChangeAspect="1"/>
          </p:cNvGraphicFramePr>
          <p:nvPr/>
        </p:nvGraphicFramePr>
        <p:xfrm>
          <a:off x="6670676" y="2368550"/>
          <a:ext cx="12033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94870" imgH="177646" progId="Equation.DSMT4">
                  <p:embed/>
                </p:oleObj>
              </mc:Choice>
              <mc:Fallback>
                <p:oleObj name="Equation" r:id="rId38" imgW="494870" imgH="177646" progId="Equation.DSMT4">
                  <p:embed/>
                  <p:pic>
                    <p:nvPicPr>
                      <p:cNvPr id="719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0676" y="2368550"/>
                        <a:ext cx="12033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1" name="Object 23"/>
          <p:cNvGraphicFramePr>
            <a:graphicFrameLocks noChangeAspect="1"/>
          </p:cNvGraphicFramePr>
          <p:nvPr/>
        </p:nvGraphicFramePr>
        <p:xfrm>
          <a:off x="8624888" y="2316163"/>
          <a:ext cx="117951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558800" imgH="228600" progId="Equation.DSMT4">
                  <p:embed/>
                </p:oleObj>
              </mc:Choice>
              <mc:Fallback>
                <p:oleObj name="Equation" r:id="rId40" imgW="558800" imgH="228600" progId="Equation.DSMT4">
                  <p:embed/>
                  <p:pic>
                    <p:nvPicPr>
                      <p:cNvPr id="719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4888" y="2316163"/>
                        <a:ext cx="1179512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Connector 37"/>
          <p:cNvCxnSpPr/>
          <p:nvPr/>
        </p:nvCxnSpPr>
        <p:spPr>
          <a:xfrm flipV="1">
            <a:off x="6073776" y="2854325"/>
            <a:ext cx="1509713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866063" y="2846388"/>
            <a:ext cx="2417762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92" name="Object 24"/>
          <p:cNvGraphicFramePr>
            <a:graphicFrameLocks noChangeAspect="1"/>
          </p:cNvGraphicFramePr>
          <p:nvPr/>
        </p:nvGraphicFramePr>
        <p:xfrm>
          <a:off x="7232650" y="3133726"/>
          <a:ext cx="6477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266469" imgH="139579" progId="Equation.DSMT4">
                  <p:embed/>
                </p:oleObj>
              </mc:Choice>
              <mc:Fallback>
                <p:oleObj name="Equation" r:id="rId42" imgW="266469" imgH="139579" progId="Equation.DSMT4">
                  <p:embed/>
                  <p:pic>
                    <p:nvPicPr>
                      <p:cNvPr id="7192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2650" y="3133726"/>
                        <a:ext cx="6477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3" name="Object 25"/>
          <p:cNvGraphicFramePr>
            <a:graphicFrameLocks noChangeAspect="1"/>
          </p:cNvGraphicFramePr>
          <p:nvPr/>
        </p:nvGraphicFramePr>
        <p:xfrm>
          <a:off x="7921626" y="3087689"/>
          <a:ext cx="115252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545626" imgH="177646" progId="Equation.DSMT4">
                  <p:embed/>
                </p:oleObj>
              </mc:Choice>
              <mc:Fallback>
                <p:oleObj name="Equation" r:id="rId43" imgW="545626" imgH="177646" progId="Equation.DSMT4">
                  <p:embed/>
                  <p:pic>
                    <p:nvPicPr>
                      <p:cNvPr id="7193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1626" y="3087689"/>
                        <a:ext cx="1152525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4" name="Object 26"/>
          <p:cNvGraphicFramePr>
            <a:graphicFrameLocks noChangeAspect="1"/>
          </p:cNvGraphicFramePr>
          <p:nvPr/>
        </p:nvGraphicFramePr>
        <p:xfrm>
          <a:off x="6030914" y="3067050"/>
          <a:ext cx="12969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532937" imgH="177646" progId="Equation.DSMT4">
                  <p:embed/>
                </p:oleObj>
              </mc:Choice>
              <mc:Fallback>
                <p:oleObj name="Equation" r:id="rId45" imgW="532937" imgH="177646" progId="Equation.DSMT4">
                  <p:embed/>
                  <p:pic>
                    <p:nvPicPr>
                      <p:cNvPr id="7194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0914" y="3067050"/>
                        <a:ext cx="129698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Connector 42"/>
          <p:cNvCxnSpPr/>
          <p:nvPr/>
        </p:nvCxnSpPr>
        <p:spPr>
          <a:xfrm flipV="1">
            <a:off x="6053139" y="3413125"/>
            <a:ext cx="1508125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7932739" y="3417889"/>
            <a:ext cx="1044575" cy="1587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95" name="Object 27"/>
          <p:cNvGraphicFramePr>
            <a:graphicFrameLocks noChangeAspect="1"/>
          </p:cNvGraphicFramePr>
          <p:nvPr/>
        </p:nvGraphicFramePr>
        <p:xfrm>
          <a:off x="7961314" y="3459163"/>
          <a:ext cx="1030287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532937" imgH="177646" progId="Equation.DSMT4">
                  <p:embed/>
                </p:oleObj>
              </mc:Choice>
              <mc:Fallback>
                <p:oleObj name="Equation" r:id="rId47" imgW="532937" imgH="177646" progId="Equation.DSMT4">
                  <p:embed/>
                  <p:pic>
                    <p:nvPicPr>
                      <p:cNvPr id="7195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1314" y="3459163"/>
                        <a:ext cx="1030287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6" name="Object 28"/>
          <p:cNvGraphicFramePr>
            <a:graphicFrameLocks noChangeAspect="1"/>
          </p:cNvGraphicFramePr>
          <p:nvPr/>
        </p:nvGraphicFramePr>
        <p:xfrm>
          <a:off x="7254875" y="4186239"/>
          <a:ext cx="6477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66469" imgH="139579" progId="Equation.DSMT4">
                  <p:embed/>
                </p:oleObj>
              </mc:Choice>
              <mc:Fallback>
                <p:oleObj name="Equation" r:id="rId49" imgW="266469" imgH="139579" progId="Equation.DSMT4">
                  <p:embed/>
                  <p:pic>
                    <p:nvPicPr>
                      <p:cNvPr id="7196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4875" y="4186239"/>
                        <a:ext cx="6477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7" name="Object 29"/>
          <p:cNvGraphicFramePr>
            <a:graphicFrameLocks noChangeAspect="1"/>
          </p:cNvGraphicFramePr>
          <p:nvPr/>
        </p:nvGraphicFramePr>
        <p:xfrm>
          <a:off x="7859713" y="3843338"/>
          <a:ext cx="1206500" cy="91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571252" imgH="431613" progId="Equation.DSMT4">
                  <p:embed/>
                </p:oleObj>
              </mc:Choice>
              <mc:Fallback>
                <p:oleObj name="Equation" r:id="rId50" imgW="571252" imgH="431613" progId="Equation.DSMT4">
                  <p:embed/>
                  <p:pic>
                    <p:nvPicPr>
                      <p:cNvPr id="7197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9713" y="3843338"/>
                        <a:ext cx="1206500" cy="912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8" name="Object 30"/>
          <p:cNvGraphicFramePr>
            <a:graphicFrameLocks noChangeAspect="1"/>
          </p:cNvGraphicFramePr>
          <p:nvPr/>
        </p:nvGraphicFramePr>
        <p:xfrm>
          <a:off x="9085264" y="3867150"/>
          <a:ext cx="39687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215806" imgH="469696" progId="Equation.DSMT4">
                  <p:embed/>
                </p:oleObj>
              </mc:Choice>
              <mc:Fallback>
                <p:oleObj name="Equation" r:id="rId52" imgW="215806" imgH="469696" progId="Equation.DSMT4">
                  <p:embed/>
                  <p:pic>
                    <p:nvPicPr>
                      <p:cNvPr id="7198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5264" y="3867150"/>
                        <a:ext cx="396875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9" name="Object 31"/>
          <p:cNvGraphicFramePr>
            <a:graphicFrameLocks noChangeAspect="1"/>
          </p:cNvGraphicFramePr>
          <p:nvPr/>
        </p:nvGraphicFramePr>
        <p:xfrm>
          <a:off x="7261225" y="5281614"/>
          <a:ext cx="6477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266469" imgH="139579" progId="Equation.DSMT4">
                  <p:embed/>
                </p:oleObj>
              </mc:Choice>
              <mc:Fallback>
                <p:oleObj name="Equation" r:id="rId54" imgW="266469" imgH="139579" progId="Equation.DSMT4">
                  <p:embed/>
                  <p:pic>
                    <p:nvPicPr>
                      <p:cNvPr id="7199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225" y="5281614"/>
                        <a:ext cx="6477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00" name="Object 32"/>
          <p:cNvGraphicFramePr>
            <a:graphicFrameLocks noChangeAspect="1"/>
          </p:cNvGraphicFramePr>
          <p:nvPr/>
        </p:nvGraphicFramePr>
        <p:xfrm>
          <a:off x="7835900" y="4924426"/>
          <a:ext cx="1208088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571252" imgH="431613" progId="Equation.DSMT4">
                  <p:embed/>
                </p:oleObj>
              </mc:Choice>
              <mc:Fallback>
                <p:oleObj name="Equation" r:id="rId55" imgW="571252" imgH="431613" progId="Equation.DSMT4">
                  <p:embed/>
                  <p:pic>
                    <p:nvPicPr>
                      <p:cNvPr id="720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5900" y="4924426"/>
                        <a:ext cx="1208088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01" name="Object 33"/>
          <p:cNvGraphicFramePr>
            <a:graphicFrameLocks noChangeAspect="1"/>
          </p:cNvGraphicFramePr>
          <p:nvPr/>
        </p:nvGraphicFramePr>
        <p:xfrm>
          <a:off x="6183314" y="3394075"/>
          <a:ext cx="12969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532937" imgH="177646" progId="Equation.DSMT4">
                  <p:embed/>
                </p:oleObj>
              </mc:Choice>
              <mc:Fallback>
                <p:oleObj name="Equation" r:id="rId57" imgW="532937" imgH="177646" progId="Equation.DSMT4">
                  <p:embed/>
                  <p:pic>
                    <p:nvPicPr>
                      <p:cNvPr id="7201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3314" y="3394075"/>
                        <a:ext cx="129698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07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58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44466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9" grpId="0" animBg="1"/>
      <p:bldP spid="32" grpId="0" animBg="1"/>
      <p:bldP spid="3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1" y="274638"/>
            <a:ext cx="2720975" cy="596900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Formula:</a:t>
            </a:r>
          </a:p>
        </p:txBody>
      </p:sp>
      <p:graphicFrame>
        <p:nvGraphicFramePr>
          <p:cNvPr id="16387" name="Object 2"/>
          <p:cNvGraphicFramePr>
            <a:graphicFrameLocks noChangeAspect="1"/>
          </p:cNvGraphicFramePr>
          <p:nvPr/>
        </p:nvGraphicFramePr>
        <p:xfrm>
          <a:off x="1668464" y="2555875"/>
          <a:ext cx="19319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14400" imgH="228600" progId="Equation.DSMT4">
                  <p:embed/>
                </p:oleObj>
              </mc:Choice>
              <mc:Fallback>
                <p:oleObj name="Equation" r:id="rId3" imgW="914400" imgH="228600" progId="Equation.DSMT4">
                  <p:embed/>
                  <p:pic>
                    <p:nvPicPr>
                      <p:cNvPr id="1638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464" y="2555875"/>
                        <a:ext cx="19319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TextBox 4"/>
          <p:cNvSpPr txBox="1">
            <a:spLocks noChangeArrowheads="1"/>
          </p:cNvSpPr>
          <p:nvPr/>
        </p:nvSpPr>
        <p:spPr bwMode="auto">
          <a:xfrm>
            <a:off x="6022976" y="871538"/>
            <a:ext cx="42973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The number of non-repeating digits will </a:t>
            </a:r>
            <a:br>
              <a:rPr lang="en-CA"/>
            </a:br>
            <a:r>
              <a:rPr lang="en-CA"/>
              <a:t>be the Number of 0’s in the denominator</a:t>
            </a:r>
          </a:p>
        </p:txBody>
      </p:sp>
      <p:sp>
        <p:nvSpPr>
          <p:cNvPr id="7" name="Right Brace 6"/>
          <p:cNvSpPr/>
          <p:nvPr/>
        </p:nvSpPr>
        <p:spPr>
          <a:xfrm rot="5400000">
            <a:off x="2092326" y="2714626"/>
            <a:ext cx="239712" cy="573087"/>
          </a:xfrm>
          <a:prstGeom prst="rightBrace">
            <a:avLst>
              <a:gd name="adj1" fmla="val 45833"/>
              <a:gd name="adj2" fmla="val 51111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203" name="TextBox 7"/>
          <p:cNvSpPr txBox="1">
            <a:spLocks noChangeArrowheads="1"/>
          </p:cNvSpPr>
          <p:nvPr/>
        </p:nvSpPr>
        <p:spPr bwMode="auto">
          <a:xfrm>
            <a:off x="6321425" y="1501776"/>
            <a:ext cx="40830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The number of repeating digits will be </a:t>
            </a:r>
            <a:br>
              <a:rPr lang="en-CA"/>
            </a:br>
            <a:r>
              <a:rPr lang="en-CA"/>
              <a:t>the Number of 9’s in the denominator</a:t>
            </a:r>
          </a:p>
        </p:txBody>
      </p:sp>
      <p:sp>
        <p:nvSpPr>
          <p:cNvPr id="9" name="Right Brace 8"/>
          <p:cNvSpPr/>
          <p:nvPr/>
        </p:nvSpPr>
        <p:spPr>
          <a:xfrm rot="5400000">
            <a:off x="2516982" y="2840832"/>
            <a:ext cx="209550" cy="392113"/>
          </a:xfrm>
          <a:prstGeom prst="rightBrace">
            <a:avLst>
              <a:gd name="adj1" fmla="val 45833"/>
              <a:gd name="adj2" fmla="val 51111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867151" y="2460626"/>
          <a:ext cx="135096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58558" imgH="177723" progId="Equation.DSMT4">
                  <p:embed/>
                </p:oleObj>
              </mc:Choice>
              <mc:Fallback>
                <p:oleObj name="Equation" r:id="rId5" imgW="558558" imgH="177723" progId="Equation.DSMT4">
                  <p:embed/>
                  <p:pic>
                    <p:nvPicPr>
                      <p:cNvPr id="81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51" y="2460626"/>
                        <a:ext cx="1350963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V="1">
            <a:off x="3949700" y="2887664"/>
            <a:ext cx="1943100" cy="1587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032250" y="2957514"/>
          <a:ext cx="70008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2936" imgH="177569" progId="Equation.DSMT4">
                  <p:embed/>
                </p:oleObj>
              </mc:Choice>
              <mc:Fallback>
                <p:oleObj name="Equation" r:id="rId7" imgW="202936" imgH="177569" progId="Equation.DSMT4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250" y="2957514"/>
                        <a:ext cx="700088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5" name="Object 5"/>
          <p:cNvGraphicFramePr>
            <a:graphicFrameLocks noChangeAspect="1"/>
          </p:cNvGraphicFramePr>
          <p:nvPr/>
        </p:nvGraphicFramePr>
        <p:xfrm>
          <a:off x="3625851" y="2771775"/>
          <a:ext cx="295275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579" imgH="114201" progId="Equation.DSMT4">
                  <p:embed/>
                </p:oleObj>
              </mc:Choice>
              <mc:Fallback>
                <p:oleObj name="Equation" r:id="rId9" imgW="139579" imgH="114201" progId="Equation.DSMT4">
                  <p:embed/>
                  <p:pic>
                    <p:nvPicPr>
                      <p:cNvPr id="1639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1" y="2771775"/>
                        <a:ext cx="295275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695825" y="3019426"/>
          <a:ext cx="884238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91847" imgH="177646" progId="Equation.DSMT4">
                  <p:embed/>
                </p:oleObj>
              </mc:Choice>
              <mc:Fallback>
                <p:oleObj name="Equation" r:id="rId11" imgW="291847" imgH="177646" progId="Equation.DSMT4">
                  <p:embed/>
                  <p:pic>
                    <p:nvPicPr>
                      <p:cNvPr id="81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5825" y="3019426"/>
                        <a:ext cx="884238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6" name="TextBox 14"/>
          <p:cNvSpPr txBox="1">
            <a:spLocks noChangeArrowheads="1"/>
          </p:cNvSpPr>
          <p:nvPr/>
        </p:nvSpPr>
        <p:spPr bwMode="auto">
          <a:xfrm>
            <a:off x="6037264" y="2235201"/>
            <a:ext cx="43402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The numerator will be the non-repeating </a:t>
            </a:r>
          </a:p>
          <a:p>
            <a:pPr eaLnBrk="1" hangingPunct="1"/>
            <a:r>
              <a:rPr lang="en-CA"/>
              <a:t>Digits and one group of repeating digits</a:t>
            </a:r>
          </a:p>
          <a:p>
            <a:pPr eaLnBrk="1" hangingPunct="1"/>
            <a:r>
              <a:rPr lang="en-CA"/>
              <a:t>SUBTRACT</a:t>
            </a:r>
          </a:p>
        </p:txBody>
      </p:sp>
      <p:sp>
        <p:nvSpPr>
          <p:cNvPr id="8207" name="TextBox 15"/>
          <p:cNvSpPr txBox="1">
            <a:spLocks noChangeArrowheads="1"/>
          </p:cNvSpPr>
          <p:nvPr/>
        </p:nvSpPr>
        <p:spPr bwMode="auto">
          <a:xfrm>
            <a:off x="7408863" y="2770189"/>
            <a:ext cx="2659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the non repeating digits</a:t>
            </a: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146675" y="2481263"/>
          <a:ext cx="6746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79158" imgH="177646" progId="Equation.DSMT4">
                  <p:embed/>
                </p:oleObj>
              </mc:Choice>
              <mc:Fallback>
                <p:oleObj name="Equation" r:id="rId13" imgW="279158" imgH="177646" progId="Equation.DSMT4">
                  <p:embed/>
                  <p:pic>
                    <p:nvPicPr>
                      <p:cNvPr id="819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6675" y="2481263"/>
                        <a:ext cx="67468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8" name="TextBox 17"/>
          <p:cNvSpPr txBox="1">
            <a:spLocks noChangeArrowheads="1"/>
          </p:cNvSpPr>
          <p:nvPr/>
        </p:nvSpPr>
        <p:spPr bwMode="auto">
          <a:xfrm>
            <a:off x="6096000" y="3335338"/>
            <a:ext cx="1263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/>
              <a:t>Simplify</a:t>
            </a:r>
          </a:p>
        </p:txBody>
      </p:sp>
      <p:graphicFrame>
        <p:nvGraphicFramePr>
          <p:cNvPr id="17" name="Object 8"/>
          <p:cNvGraphicFramePr>
            <a:graphicFrameLocks noChangeAspect="1"/>
          </p:cNvGraphicFramePr>
          <p:nvPr/>
        </p:nvGraphicFramePr>
        <p:xfrm>
          <a:off x="3702051" y="3671889"/>
          <a:ext cx="1844675" cy="1303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09336" imgH="431613" progId="Equation.DSMT4">
                  <p:embed/>
                </p:oleObj>
              </mc:Choice>
              <mc:Fallback>
                <p:oleObj name="Equation" r:id="rId15" imgW="609336" imgH="431613" progId="Equation.DSMT4">
                  <p:embed/>
                  <p:pic>
                    <p:nvPicPr>
                      <p:cNvPr id="1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1" y="3671889"/>
                        <a:ext cx="1844675" cy="1303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0" name="Object 9"/>
          <p:cNvGraphicFramePr>
            <a:graphicFrameLocks noChangeAspect="1"/>
          </p:cNvGraphicFramePr>
          <p:nvPr/>
        </p:nvGraphicFramePr>
        <p:xfrm>
          <a:off x="5564189" y="3867150"/>
          <a:ext cx="560387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04668" imgH="469696" progId="Equation.DSMT4">
                  <p:embed/>
                </p:oleObj>
              </mc:Choice>
              <mc:Fallback>
                <p:oleObj name="Equation" r:id="rId17" imgW="304668" imgH="469696" progId="Equation.DSMT4">
                  <p:embed/>
                  <p:pic>
                    <p:nvPicPr>
                      <p:cNvPr id="82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189" y="3867150"/>
                        <a:ext cx="560387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/>
          <p:cNvGraphicFramePr>
            <a:graphicFrameLocks noChangeAspect="1"/>
          </p:cNvGraphicFramePr>
          <p:nvPr/>
        </p:nvGraphicFramePr>
        <p:xfrm>
          <a:off x="3743325" y="5018089"/>
          <a:ext cx="1538288" cy="1303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08000" imgH="431800" progId="Equation.DSMT4">
                  <p:embed/>
                </p:oleObj>
              </mc:Choice>
              <mc:Fallback>
                <p:oleObj name="Equation" r:id="rId19" imgW="508000" imgH="431800" progId="Equation.DSMT4">
                  <p:embed/>
                  <p:pic>
                    <p:nvPicPr>
                      <p:cNvPr id="1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3325" y="5018089"/>
                        <a:ext cx="1538288" cy="1303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1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1358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/>
      <p:bldP spid="7" grpId="0" animBg="1"/>
      <p:bldP spid="7" grpId="1" animBg="1"/>
      <p:bldP spid="8203" grpId="0"/>
      <p:bldP spid="9" grpId="0" animBg="1"/>
      <p:bldP spid="9" grpId="1" animBg="1"/>
      <p:bldP spid="8206" grpId="0"/>
      <p:bldP spid="8207" grpId="0"/>
      <p:bldP spid="820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542780"/>
          </a:xfrm>
        </p:spPr>
        <p:txBody>
          <a:bodyPr>
            <a:normAutofit fontScale="90000"/>
          </a:bodyPr>
          <a:lstStyle/>
          <a:p>
            <a:r>
              <a:rPr lang="en-CA" dirty="0"/>
              <a:t>Evaluate without a Calculator:</a:t>
            </a:r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2D760CA8-37C2-40FA-8637-7538D8EFC6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3873775"/>
              </p:ext>
            </p:extLst>
          </p:nvPr>
        </p:nvGraphicFramePr>
        <p:xfrm>
          <a:off x="1703512" y="1070553"/>
          <a:ext cx="346075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38000" imgH="253800" progId="Equation.DSMT4">
                  <p:embed/>
                </p:oleObj>
              </mc:Choice>
              <mc:Fallback>
                <p:oleObj name="Equation" r:id="rId3" imgW="1638000" imgH="25380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2D760CA8-37C2-40FA-8637-7538D8EFC6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512" y="1070553"/>
                        <a:ext cx="3460750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0A497D86-431B-4A86-8323-3FE9AC37F1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876077"/>
              </p:ext>
            </p:extLst>
          </p:nvPr>
        </p:nvGraphicFramePr>
        <p:xfrm>
          <a:off x="6439174" y="1070553"/>
          <a:ext cx="2897187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71600" imgH="253800" progId="Equation.DSMT4">
                  <p:embed/>
                </p:oleObj>
              </mc:Choice>
              <mc:Fallback>
                <p:oleObj name="Equation" r:id="rId5" imgW="1371600" imgH="2538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0A497D86-431B-4A86-8323-3FE9AC37F1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9174" y="1070553"/>
                        <a:ext cx="2897187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4112815-9541-4B46-A219-859AB03CA78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31504" y="2694620"/>
            <a:ext cx="8686800" cy="10944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sz="2200" dirty="0"/>
              <a:t>Q2) Suppose 1/n has a decimal expansion with 16 repeating digits.  If the 8</a:t>
            </a:r>
            <a:r>
              <a:rPr lang="en-CA" sz="2200" baseline="30000" dirty="0"/>
              <a:t>th</a:t>
            </a:r>
            <a:r>
              <a:rPr lang="en-CA" sz="2200" dirty="0"/>
              <a:t> digit in the decimal expansion is 3, then what is the 16</a:t>
            </a:r>
            <a:r>
              <a:rPr lang="en-CA" sz="2200" baseline="30000" dirty="0"/>
              <a:t>th</a:t>
            </a:r>
            <a:r>
              <a:rPr lang="en-CA" sz="2200" dirty="0"/>
              <a:t> digit?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F405FC-A248-48C2-A86C-F9D29A343114}"/>
              </a:ext>
            </a:extLst>
          </p:cNvPr>
          <p:cNvSpPr txBox="1">
            <a:spLocks/>
          </p:cNvSpPr>
          <p:nvPr/>
        </p:nvSpPr>
        <p:spPr>
          <a:xfrm>
            <a:off x="1524000" y="4221088"/>
            <a:ext cx="8686800" cy="10944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Q3) Given the decimal expansion of 3/19 is </a:t>
            </a:r>
            <a:r>
              <a:rPr lang="en-CA" sz="1600" dirty="0">
                <a:solidFill>
                  <a:srgbClr val="202124"/>
                </a:solidFill>
                <a:latin typeface="arial" panose="020B0604020202020204" pitchFamily="34" charset="0"/>
              </a:rPr>
              <a:t>0.15789473684……  </a:t>
            </a:r>
            <a:r>
              <a:rPr lang="en-CA" sz="2100" dirty="0">
                <a:solidFill>
                  <a:srgbClr val="202124"/>
                </a:solidFill>
                <a:latin typeface="+mj-lt"/>
              </a:rPr>
              <a:t>  What is the decimal expansion of 18/19.  Provide as many decimal places as possible: </a:t>
            </a:r>
            <a:endParaRPr lang="en-CA" sz="21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86567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542780"/>
          </a:xfrm>
        </p:spPr>
        <p:txBody>
          <a:bodyPr>
            <a:normAutofit fontScale="90000"/>
          </a:bodyPr>
          <a:lstStyle/>
          <a:p>
            <a:r>
              <a:rPr lang="en-CA" dirty="0"/>
              <a:t>Evaluate without a Calculator:</a:t>
            </a:r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2D760CA8-37C2-40FA-8637-7538D8EFC6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03512" y="1070553"/>
          <a:ext cx="346075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38000" imgH="253800" progId="Equation.DSMT4">
                  <p:embed/>
                </p:oleObj>
              </mc:Choice>
              <mc:Fallback>
                <p:oleObj name="Equation" r:id="rId3" imgW="1638000" imgH="25380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2D760CA8-37C2-40FA-8637-7538D8EFC6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512" y="1070553"/>
                        <a:ext cx="3460750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0A497D86-431B-4A86-8323-3FE9AC37F1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39174" y="1070553"/>
          <a:ext cx="2897187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71600" imgH="253800" progId="Equation.DSMT4">
                  <p:embed/>
                </p:oleObj>
              </mc:Choice>
              <mc:Fallback>
                <p:oleObj name="Equation" r:id="rId5" imgW="1371600" imgH="2538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0A497D86-431B-4A86-8323-3FE9AC37F1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9174" y="1070553"/>
                        <a:ext cx="2897187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4541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97C9F-0459-4EFF-9B53-FA6EC9084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188640"/>
            <a:ext cx="7467600" cy="562074"/>
          </a:xfrm>
        </p:spPr>
        <p:txBody>
          <a:bodyPr/>
          <a:lstStyle/>
          <a:p>
            <a:r>
              <a:rPr lang="en-CA" dirty="0"/>
              <a:t>Converting Fractions to Decimals: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F4EEB-F781-43DB-825F-753BE424851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344" y="836712"/>
            <a:ext cx="11809312" cy="1584176"/>
          </a:xfrm>
        </p:spPr>
        <p:txBody>
          <a:bodyPr>
            <a:normAutofit/>
          </a:bodyPr>
          <a:lstStyle/>
          <a:p>
            <a:r>
              <a:rPr lang="en-CA" sz="2200" dirty="0"/>
              <a:t>Some fractions are easy to convert to decimals without using a calculator</a:t>
            </a:r>
          </a:p>
          <a:p>
            <a:r>
              <a:rPr lang="en-CA" sz="2200" dirty="0"/>
              <a:t>For instance, when the denominator is either 10, 5, 4, 2, the fractions are relatively easy to convert into decimals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C650914-C681-494E-9F9B-EA019F168D5A}"/>
              </a:ext>
            </a:extLst>
          </p:cNvPr>
          <p:cNvSpPr txBox="1"/>
          <p:nvPr/>
        </p:nvSpPr>
        <p:spPr>
          <a:xfrm>
            <a:off x="767408" y="2276871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u="sng" dirty="0">
                <a:solidFill>
                  <a:srgbClr val="FF0000"/>
                </a:solidFill>
              </a:rPr>
              <a:t>Fractions Over 10:</a:t>
            </a:r>
          </a:p>
        </p:txBody>
      </p:sp>
      <p:graphicFrame>
        <p:nvGraphicFramePr>
          <p:cNvPr id="13" name="Object 6">
            <a:extLst>
              <a:ext uri="{FF2B5EF4-FFF2-40B4-BE49-F238E27FC236}">
                <a16:creationId xmlns:a16="http://schemas.microsoft.com/office/drawing/2014/main" id="{B8E609D5-E14B-4101-86B0-B761FCB546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411910"/>
              </p:ext>
            </p:extLst>
          </p:nvPr>
        </p:nvGraphicFramePr>
        <p:xfrm>
          <a:off x="929259" y="2711449"/>
          <a:ext cx="590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55446" imgH="431613" progId="Equation.DSMT4">
                  <p:embed/>
                </p:oleObj>
              </mc:Choice>
              <mc:Fallback>
                <p:oleObj name="Equation" r:id="rId3" imgW="355446" imgH="431613" progId="Equation.DSMT4">
                  <p:embed/>
                  <p:pic>
                    <p:nvPicPr>
                      <p:cNvPr id="13" name="Object 6">
                        <a:extLst>
                          <a:ext uri="{FF2B5EF4-FFF2-40B4-BE49-F238E27FC236}">
                            <a16:creationId xmlns:a16="http://schemas.microsoft.com/office/drawing/2014/main" id="{B8E609D5-E14B-4101-86B0-B761FCB546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259" y="2711449"/>
                        <a:ext cx="590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4">
            <a:extLst>
              <a:ext uri="{FF2B5EF4-FFF2-40B4-BE49-F238E27FC236}">
                <a16:creationId xmlns:a16="http://schemas.microsoft.com/office/drawing/2014/main" id="{3A81F362-EAAF-4E5F-945D-666DB7FAD0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849425"/>
              </p:ext>
            </p:extLst>
          </p:nvPr>
        </p:nvGraphicFramePr>
        <p:xfrm>
          <a:off x="1559497" y="2843212"/>
          <a:ext cx="690563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091" imgH="177646" progId="Equation.DSMT4">
                  <p:embed/>
                </p:oleObj>
              </mc:Choice>
              <mc:Fallback>
                <p:oleObj name="Equation" r:id="rId5" imgW="241091" imgH="177646" progId="Equation.DSMT4">
                  <p:embed/>
                  <p:pic>
                    <p:nvPicPr>
                      <p:cNvPr id="14" name="Object 24">
                        <a:extLst>
                          <a:ext uri="{FF2B5EF4-FFF2-40B4-BE49-F238E27FC236}">
                            <a16:creationId xmlns:a16="http://schemas.microsoft.com/office/drawing/2014/main" id="{3A81F362-EAAF-4E5F-945D-666DB7FAD0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9497" y="2843212"/>
                        <a:ext cx="690563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5">
            <a:extLst>
              <a:ext uri="{FF2B5EF4-FFF2-40B4-BE49-F238E27FC236}">
                <a16:creationId xmlns:a16="http://schemas.microsoft.com/office/drawing/2014/main" id="{98CCB57A-E089-4247-B1C4-DB7B225EAB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299133"/>
              </p:ext>
            </p:extLst>
          </p:nvPr>
        </p:nvGraphicFramePr>
        <p:xfrm>
          <a:off x="2867596" y="2703511"/>
          <a:ext cx="590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55446" imgH="431613" progId="Equation.DSMT4">
                  <p:embed/>
                </p:oleObj>
              </mc:Choice>
              <mc:Fallback>
                <p:oleObj name="Equation" r:id="rId7" imgW="355446" imgH="431613" progId="Equation.DSMT4">
                  <p:embed/>
                  <p:pic>
                    <p:nvPicPr>
                      <p:cNvPr id="15" name="Object 25">
                        <a:extLst>
                          <a:ext uri="{FF2B5EF4-FFF2-40B4-BE49-F238E27FC236}">
                            <a16:creationId xmlns:a16="http://schemas.microsoft.com/office/drawing/2014/main" id="{98CCB57A-E089-4247-B1C4-DB7B225EAB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7596" y="2703511"/>
                        <a:ext cx="590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6">
            <a:extLst>
              <a:ext uri="{FF2B5EF4-FFF2-40B4-BE49-F238E27FC236}">
                <a16:creationId xmlns:a16="http://schemas.microsoft.com/office/drawing/2014/main" id="{7C4C6954-1D9B-4D13-8614-7310F9F7D9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199154"/>
              </p:ext>
            </p:extLst>
          </p:nvPr>
        </p:nvGraphicFramePr>
        <p:xfrm>
          <a:off x="3480372" y="2835275"/>
          <a:ext cx="72707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53670" imgH="177569" progId="Equation.DSMT4">
                  <p:embed/>
                </p:oleObj>
              </mc:Choice>
              <mc:Fallback>
                <p:oleObj name="Equation" r:id="rId9" imgW="253670" imgH="177569" progId="Equation.DSMT4">
                  <p:embed/>
                  <p:pic>
                    <p:nvPicPr>
                      <p:cNvPr id="16" name="Object 26">
                        <a:extLst>
                          <a:ext uri="{FF2B5EF4-FFF2-40B4-BE49-F238E27FC236}">
                            <a16:creationId xmlns:a16="http://schemas.microsoft.com/office/drawing/2014/main" id="{7C4C6954-1D9B-4D13-8614-7310F9F7D9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0372" y="2835275"/>
                        <a:ext cx="727075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7">
            <a:extLst>
              <a:ext uri="{FF2B5EF4-FFF2-40B4-BE49-F238E27FC236}">
                <a16:creationId xmlns:a16="http://schemas.microsoft.com/office/drawing/2014/main" id="{79A54B45-18DA-448B-9CE2-AFA5EEF2D0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06177"/>
              </p:ext>
            </p:extLst>
          </p:nvPr>
        </p:nvGraphicFramePr>
        <p:xfrm>
          <a:off x="4659884" y="2711449"/>
          <a:ext cx="590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55446" imgH="431613" progId="Equation.DSMT4">
                  <p:embed/>
                </p:oleObj>
              </mc:Choice>
              <mc:Fallback>
                <p:oleObj name="Equation" r:id="rId11" imgW="355446" imgH="431613" progId="Equation.DSMT4">
                  <p:embed/>
                  <p:pic>
                    <p:nvPicPr>
                      <p:cNvPr id="17" name="Object 27">
                        <a:extLst>
                          <a:ext uri="{FF2B5EF4-FFF2-40B4-BE49-F238E27FC236}">
                            <a16:creationId xmlns:a16="http://schemas.microsoft.com/office/drawing/2014/main" id="{79A54B45-18DA-448B-9CE2-AFA5EEF2D0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884" y="2711449"/>
                        <a:ext cx="590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8">
            <a:extLst>
              <a:ext uri="{FF2B5EF4-FFF2-40B4-BE49-F238E27FC236}">
                <a16:creationId xmlns:a16="http://schemas.microsoft.com/office/drawing/2014/main" id="{83AF14DB-42C2-4F78-8409-8DA7F79FE5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699135"/>
              </p:ext>
            </p:extLst>
          </p:nvPr>
        </p:nvGraphicFramePr>
        <p:xfrm>
          <a:off x="5290121" y="2843212"/>
          <a:ext cx="6921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41091" imgH="177646" progId="Equation.DSMT4">
                  <p:embed/>
                </p:oleObj>
              </mc:Choice>
              <mc:Fallback>
                <p:oleObj name="Equation" r:id="rId13" imgW="241091" imgH="177646" progId="Equation.DSMT4">
                  <p:embed/>
                  <p:pic>
                    <p:nvPicPr>
                      <p:cNvPr id="18" name="Object 28">
                        <a:extLst>
                          <a:ext uri="{FF2B5EF4-FFF2-40B4-BE49-F238E27FC236}">
                            <a16:creationId xmlns:a16="http://schemas.microsoft.com/office/drawing/2014/main" id="{83AF14DB-42C2-4F78-8409-8DA7F79FE5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121" y="2843212"/>
                        <a:ext cx="69215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9">
            <a:extLst>
              <a:ext uri="{FF2B5EF4-FFF2-40B4-BE49-F238E27FC236}">
                <a16:creationId xmlns:a16="http://schemas.microsoft.com/office/drawing/2014/main" id="{74230102-C10B-4636-894E-0C720D4423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6512922"/>
              </p:ext>
            </p:extLst>
          </p:nvPr>
        </p:nvGraphicFramePr>
        <p:xfrm>
          <a:off x="6407721" y="2703511"/>
          <a:ext cx="590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55446" imgH="431613" progId="Equation.DSMT4">
                  <p:embed/>
                </p:oleObj>
              </mc:Choice>
              <mc:Fallback>
                <p:oleObj name="Equation" r:id="rId15" imgW="355446" imgH="431613" progId="Equation.DSMT4">
                  <p:embed/>
                  <p:pic>
                    <p:nvPicPr>
                      <p:cNvPr id="19" name="Object 29">
                        <a:extLst>
                          <a:ext uri="{FF2B5EF4-FFF2-40B4-BE49-F238E27FC236}">
                            <a16:creationId xmlns:a16="http://schemas.microsoft.com/office/drawing/2014/main" id="{74230102-C10B-4636-894E-0C720D4423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7721" y="2703511"/>
                        <a:ext cx="590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0">
            <a:extLst>
              <a:ext uri="{FF2B5EF4-FFF2-40B4-BE49-F238E27FC236}">
                <a16:creationId xmlns:a16="http://schemas.microsoft.com/office/drawing/2014/main" id="{A6A58EAB-DF53-4131-B7B5-69CA0FA14E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614944"/>
              </p:ext>
            </p:extLst>
          </p:nvPr>
        </p:nvGraphicFramePr>
        <p:xfrm>
          <a:off x="7022084" y="2835275"/>
          <a:ext cx="728662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3670" imgH="177569" progId="Equation.DSMT4">
                  <p:embed/>
                </p:oleObj>
              </mc:Choice>
              <mc:Fallback>
                <p:oleObj name="Equation" r:id="rId17" imgW="253670" imgH="177569" progId="Equation.DSMT4">
                  <p:embed/>
                  <p:pic>
                    <p:nvPicPr>
                      <p:cNvPr id="20" name="Object 30">
                        <a:extLst>
                          <a:ext uri="{FF2B5EF4-FFF2-40B4-BE49-F238E27FC236}">
                            <a16:creationId xmlns:a16="http://schemas.microsoft.com/office/drawing/2014/main" id="{A6A58EAB-DF53-4131-B7B5-69CA0FA14E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2084" y="2835275"/>
                        <a:ext cx="728662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4F379176-5995-42E8-91EB-EB0BFF838638}"/>
              </a:ext>
            </a:extLst>
          </p:cNvPr>
          <p:cNvSpPr txBox="1"/>
          <p:nvPr/>
        </p:nvSpPr>
        <p:spPr>
          <a:xfrm>
            <a:off x="407368" y="3573016"/>
            <a:ext cx="1051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When dividing by 10, take the numerator, move the decimal value one digit to the left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6E8B287-9FD4-4C86-A317-D6EA324794FA}"/>
              </a:ext>
            </a:extLst>
          </p:cNvPr>
          <p:cNvSpPr txBox="1"/>
          <p:nvPr/>
        </p:nvSpPr>
        <p:spPr>
          <a:xfrm>
            <a:off x="695400" y="4293095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u="sng" dirty="0">
                <a:solidFill>
                  <a:srgbClr val="FF0000"/>
                </a:solidFill>
              </a:rPr>
              <a:t>Fractions Over 2:</a:t>
            </a:r>
          </a:p>
        </p:txBody>
      </p:sp>
      <p:graphicFrame>
        <p:nvGraphicFramePr>
          <p:cNvPr id="23" name="Object 6">
            <a:extLst>
              <a:ext uri="{FF2B5EF4-FFF2-40B4-BE49-F238E27FC236}">
                <a16:creationId xmlns:a16="http://schemas.microsoft.com/office/drawing/2014/main" id="{E0B77BAF-4BCB-4845-A067-B2E3678E26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0785465"/>
              </p:ext>
            </p:extLst>
          </p:nvPr>
        </p:nvGraphicFramePr>
        <p:xfrm>
          <a:off x="1005855" y="4666108"/>
          <a:ext cx="463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79360" imgH="431640" progId="Equation.DSMT4">
                  <p:embed/>
                </p:oleObj>
              </mc:Choice>
              <mc:Fallback>
                <p:oleObj name="Equation" r:id="rId19" imgW="279360" imgH="431640" progId="Equation.DSMT4">
                  <p:embed/>
                  <p:pic>
                    <p:nvPicPr>
                      <p:cNvPr id="23" name="Object 6">
                        <a:extLst>
                          <a:ext uri="{FF2B5EF4-FFF2-40B4-BE49-F238E27FC236}">
                            <a16:creationId xmlns:a16="http://schemas.microsoft.com/office/drawing/2014/main" id="{E0B77BAF-4BCB-4845-A067-B2E3678E26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855" y="4666108"/>
                        <a:ext cx="463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4">
            <a:extLst>
              <a:ext uri="{FF2B5EF4-FFF2-40B4-BE49-F238E27FC236}">
                <a16:creationId xmlns:a16="http://schemas.microsoft.com/office/drawing/2014/main" id="{495A64CE-4720-4789-B8AA-C1C437B921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9200588"/>
              </p:ext>
            </p:extLst>
          </p:nvPr>
        </p:nvGraphicFramePr>
        <p:xfrm>
          <a:off x="1555131" y="4797872"/>
          <a:ext cx="72707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53800" imgH="177480" progId="Equation.DSMT4">
                  <p:embed/>
                </p:oleObj>
              </mc:Choice>
              <mc:Fallback>
                <p:oleObj name="Equation" r:id="rId21" imgW="253800" imgH="177480" progId="Equation.DSMT4">
                  <p:embed/>
                  <p:pic>
                    <p:nvPicPr>
                      <p:cNvPr id="24" name="Object 24">
                        <a:extLst>
                          <a:ext uri="{FF2B5EF4-FFF2-40B4-BE49-F238E27FC236}">
                            <a16:creationId xmlns:a16="http://schemas.microsoft.com/office/drawing/2014/main" id="{495A64CE-4720-4789-B8AA-C1C437B921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131" y="4797872"/>
                        <a:ext cx="727075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5">
            <a:extLst>
              <a:ext uri="{FF2B5EF4-FFF2-40B4-BE49-F238E27FC236}">
                <a16:creationId xmlns:a16="http://schemas.microsoft.com/office/drawing/2014/main" id="{762A8EC4-7B34-4535-B201-FD52FA7E56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961210"/>
              </p:ext>
            </p:extLst>
          </p:nvPr>
        </p:nvGraphicFramePr>
        <p:xfrm>
          <a:off x="2944193" y="4658171"/>
          <a:ext cx="463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79360" imgH="431640" progId="Equation.DSMT4">
                  <p:embed/>
                </p:oleObj>
              </mc:Choice>
              <mc:Fallback>
                <p:oleObj name="Equation" r:id="rId23" imgW="279360" imgH="431640" progId="Equation.DSMT4">
                  <p:embed/>
                  <p:pic>
                    <p:nvPicPr>
                      <p:cNvPr id="25" name="Object 25">
                        <a:extLst>
                          <a:ext uri="{FF2B5EF4-FFF2-40B4-BE49-F238E27FC236}">
                            <a16:creationId xmlns:a16="http://schemas.microsoft.com/office/drawing/2014/main" id="{762A8EC4-7B34-4535-B201-FD52FA7E56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193" y="4658171"/>
                        <a:ext cx="463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6">
            <a:extLst>
              <a:ext uri="{FF2B5EF4-FFF2-40B4-BE49-F238E27FC236}">
                <a16:creationId xmlns:a16="http://schemas.microsoft.com/office/drawing/2014/main" id="{03D7C136-A844-43FB-B260-1857CE9A89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0369592"/>
              </p:ext>
            </p:extLst>
          </p:nvPr>
        </p:nvGraphicFramePr>
        <p:xfrm>
          <a:off x="3529980" y="4789934"/>
          <a:ext cx="6540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28600" imgH="177480" progId="Equation.DSMT4">
                  <p:embed/>
                </p:oleObj>
              </mc:Choice>
              <mc:Fallback>
                <p:oleObj name="Equation" r:id="rId25" imgW="228600" imgH="177480" progId="Equation.DSMT4">
                  <p:embed/>
                  <p:pic>
                    <p:nvPicPr>
                      <p:cNvPr id="26" name="Object 26">
                        <a:extLst>
                          <a:ext uri="{FF2B5EF4-FFF2-40B4-BE49-F238E27FC236}">
                            <a16:creationId xmlns:a16="http://schemas.microsoft.com/office/drawing/2014/main" id="{03D7C136-A844-43FB-B260-1857CE9A89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9980" y="4789934"/>
                        <a:ext cx="65405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7">
            <a:extLst>
              <a:ext uri="{FF2B5EF4-FFF2-40B4-BE49-F238E27FC236}">
                <a16:creationId xmlns:a16="http://schemas.microsoft.com/office/drawing/2014/main" id="{F4EF0B05-E42F-4A9E-BA42-108C6869AC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3295581"/>
              </p:ext>
            </p:extLst>
          </p:nvPr>
        </p:nvGraphicFramePr>
        <p:xfrm>
          <a:off x="4736480" y="4666108"/>
          <a:ext cx="463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79360" imgH="431640" progId="Equation.DSMT4">
                  <p:embed/>
                </p:oleObj>
              </mc:Choice>
              <mc:Fallback>
                <p:oleObj name="Equation" r:id="rId27" imgW="279360" imgH="431640" progId="Equation.DSMT4">
                  <p:embed/>
                  <p:pic>
                    <p:nvPicPr>
                      <p:cNvPr id="27" name="Object 27">
                        <a:extLst>
                          <a:ext uri="{FF2B5EF4-FFF2-40B4-BE49-F238E27FC236}">
                            <a16:creationId xmlns:a16="http://schemas.microsoft.com/office/drawing/2014/main" id="{F4EF0B05-E42F-4A9E-BA42-108C6869AC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6480" y="4666108"/>
                        <a:ext cx="463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8">
            <a:extLst>
              <a:ext uri="{FF2B5EF4-FFF2-40B4-BE49-F238E27FC236}">
                <a16:creationId xmlns:a16="http://schemas.microsoft.com/office/drawing/2014/main" id="{40D9609B-6522-4050-920E-737DE8F152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956171"/>
              </p:ext>
            </p:extLst>
          </p:nvPr>
        </p:nvGraphicFramePr>
        <p:xfrm>
          <a:off x="5285756" y="4797872"/>
          <a:ext cx="728663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53800" imgH="177480" progId="Equation.DSMT4">
                  <p:embed/>
                </p:oleObj>
              </mc:Choice>
              <mc:Fallback>
                <p:oleObj name="Equation" r:id="rId29" imgW="253800" imgH="177480" progId="Equation.DSMT4">
                  <p:embed/>
                  <p:pic>
                    <p:nvPicPr>
                      <p:cNvPr id="28" name="Object 28">
                        <a:extLst>
                          <a:ext uri="{FF2B5EF4-FFF2-40B4-BE49-F238E27FC236}">
                            <a16:creationId xmlns:a16="http://schemas.microsoft.com/office/drawing/2014/main" id="{40D9609B-6522-4050-920E-737DE8F152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5756" y="4797872"/>
                        <a:ext cx="728663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9">
            <a:extLst>
              <a:ext uri="{FF2B5EF4-FFF2-40B4-BE49-F238E27FC236}">
                <a16:creationId xmlns:a16="http://schemas.microsoft.com/office/drawing/2014/main" id="{61F0CD42-5296-4527-82F5-74CE7710F9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395540"/>
              </p:ext>
            </p:extLst>
          </p:nvPr>
        </p:nvGraphicFramePr>
        <p:xfrm>
          <a:off x="6482730" y="4658171"/>
          <a:ext cx="465138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79360" imgH="431640" progId="Equation.DSMT4">
                  <p:embed/>
                </p:oleObj>
              </mc:Choice>
              <mc:Fallback>
                <p:oleObj name="Equation" r:id="rId31" imgW="279360" imgH="431640" progId="Equation.DSMT4">
                  <p:embed/>
                  <p:pic>
                    <p:nvPicPr>
                      <p:cNvPr id="29" name="Object 29">
                        <a:extLst>
                          <a:ext uri="{FF2B5EF4-FFF2-40B4-BE49-F238E27FC236}">
                            <a16:creationId xmlns:a16="http://schemas.microsoft.com/office/drawing/2014/main" id="{61F0CD42-5296-4527-82F5-74CE7710F9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2730" y="4658171"/>
                        <a:ext cx="465138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30">
            <a:extLst>
              <a:ext uri="{FF2B5EF4-FFF2-40B4-BE49-F238E27FC236}">
                <a16:creationId xmlns:a16="http://schemas.microsoft.com/office/drawing/2014/main" id="{C2A0BD40-85D6-40C5-8239-730D40AD19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8445255"/>
              </p:ext>
            </p:extLst>
          </p:nvPr>
        </p:nvGraphicFramePr>
        <p:xfrm>
          <a:off x="7032105" y="4789934"/>
          <a:ext cx="72707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53800" imgH="177480" progId="Equation.DSMT4">
                  <p:embed/>
                </p:oleObj>
              </mc:Choice>
              <mc:Fallback>
                <p:oleObj name="Equation" r:id="rId33" imgW="253800" imgH="177480" progId="Equation.DSMT4">
                  <p:embed/>
                  <p:pic>
                    <p:nvPicPr>
                      <p:cNvPr id="30" name="Object 30">
                        <a:extLst>
                          <a:ext uri="{FF2B5EF4-FFF2-40B4-BE49-F238E27FC236}">
                            <a16:creationId xmlns:a16="http://schemas.microsoft.com/office/drawing/2014/main" id="{C2A0BD40-85D6-40C5-8239-730D40AD19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2105" y="4789934"/>
                        <a:ext cx="727075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966649D7-8568-446E-98F5-148F6E85E50F}"/>
              </a:ext>
            </a:extLst>
          </p:cNvPr>
          <p:cNvSpPr txBox="1"/>
          <p:nvPr/>
        </p:nvSpPr>
        <p:spPr>
          <a:xfrm>
            <a:off x="695400" y="5445224"/>
            <a:ext cx="9937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Just divide the numerator by 2.  If it’s even, you get a whole number.  If odd, you get an integer plus 0.5</a:t>
            </a:r>
          </a:p>
        </p:txBody>
      </p:sp>
    </p:spTree>
    <p:extLst>
      <p:ext uri="{BB962C8B-B14F-4D97-AF65-F5344CB8AC3E}">
        <p14:creationId xmlns:p14="http://schemas.microsoft.com/office/powerpoint/2010/main" val="680150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4112815-9541-4B46-A219-859AB03CA78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03512" y="260648"/>
            <a:ext cx="8686800" cy="10944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sz="2200" dirty="0"/>
              <a:t>Q2) Suppose 1/n has a decimal expansion with 16 repeating digits.  If the 8</a:t>
            </a:r>
            <a:r>
              <a:rPr lang="en-CA" sz="2200" baseline="30000" dirty="0"/>
              <a:t>th</a:t>
            </a:r>
            <a:r>
              <a:rPr lang="en-CA" sz="2200" dirty="0"/>
              <a:t> digit in the decimal expansion is 3, then what is the 16</a:t>
            </a:r>
            <a:r>
              <a:rPr lang="en-CA" sz="2200" baseline="30000" dirty="0"/>
              <a:t>th</a:t>
            </a:r>
            <a:r>
              <a:rPr lang="en-CA" sz="2200" dirty="0"/>
              <a:t> digit?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F405FC-A248-48C2-A86C-F9D29A343114}"/>
              </a:ext>
            </a:extLst>
          </p:cNvPr>
          <p:cNvSpPr txBox="1">
            <a:spLocks/>
          </p:cNvSpPr>
          <p:nvPr/>
        </p:nvSpPr>
        <p:spPr>
          <a:xfrm>
            <a:off x="1524000" y="4221088"/>
            <a:ext cx="8686800" cy="10944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Q3) Given the decimal expansion of 3/19 is </a:t>
            </a:r>
            <a:r>
              <a:rPr lang="en-CA" sz="1600" dirty="0">
                <a:solidFill>
                  <a:srgbClr val="202124"/>
                </a:solidFill>
                <a:latin typeface="arial" panose="020B0604020202020204" pitchFamily="34" charset="0"/>
              </a:rPr>
              <a:t>0.15789473684……  </a:t>
            </a:r>
            <a:r>
              <a:rPr lang="en-CA" sz="2100" dirty="0">
                <a:solidFill>
                  <a:srgbClr val="202124"/>
                </a:solidFill>
                <a:latin typeface="+mj-lt"/>
              </a:rPr>
              <a:t>  What is the decimal expansion of 18/19.  Provide as many decimal places as possible: </a:t>
            </a:r>
            <a:endParaRPr lang="en-CA" sz="21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395733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F405FC-A248-48C2-A86C-F9D29A343114}"/>
              </a:ext>
            </a:extLst>
          </p:cNvPr>
          <p:cNvSpPr txBox="1">
            <a:spLocks/>
          </p:cNvSpPr>
          <p:nvPr/>
        </p:nvSpPr>
        <p:spPr>
          <a:xfrm>
            <a:off x="1703512" y="188640"/>
            <a:ext cx="8686800" cy="10944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Q3) Given the decimal expansion of 3/19 is </a:t>
            </a:r>
            <a:r>
              <a:rPr lang="en-CA" sz="1600" dirty="0">
                <a:solidFill>
                  <a:srgbClr val="202124"/>
                </a:solidFill>
                <a:latin typeface="arial" panose="020B0604020202020204" pitchFamily="34" charset="0"/>
              </a:rPr>
              <a:t>0.15789473684……  </a:t>
            </a:r>
            <a:r>
              <a:rPr lang="en-CA" sz="2100" dirty="0">
                <a:solidFill>
                  <a:srgbClr val="202124"/>
                </a:solidFill>
                <a:latin typeface="+mj-lt"/>
              </a:rPr>
              <a:t>  What is the decimal expansion of 18/19.  Provide as many decimal places as possible: </a:t>
            </a:r>
            <a:endParaRPr lang="en-CA" sz="21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54532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E00C73-ADB2-4195-86BA-D4F80725CD77}"/>
              </a:ext>
            </a:extLst>
          </p:cNvPr>
          <p:cNvSpPr txBox="1"/>
          <p:nvPr/>
        </p:nvSpPr>
        <p:spPr>
          <a:xfrm>
            <a:off x="1775520" y="188640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u="sng" dirty="0">
                <a:solidFill>
                  <a:srgbClr val="FF0000"/>
                </a:solidFill>
              </a:rPr>
              <a:t>Fractions Over 4: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D4409D5-549E-432E-B396-8862B6E195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325065"/>
              </p:ext>
            </p:extLst>
          </p:nvPr>
        </p:nvGraphicFramePr>
        <p:xfrm>
          <a:off x="1998092" y="624433"/>
          <a:ext cx="463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9279" imgH="431613" progId="Equation.DSMT4">
                  <p:embed/>
                </p:oleObj>
              </mc:Choice>
              <mc:Fallback>
                <p:oleObj name="Equation" r:id="rId3" imgW="279279" imgH="431613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D4409D5-549E-432E-B396-8862B6E195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8092" y="624433"/>
                        <a:ext cx="463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>
            <a:extLst>
              <a:ext uri="{FF2B5EF4-FFF2-40B4-BE49-F238E27FC236}">
                <a16:creationId xmlns:a16="http://schemas.microsoft.com/office/drawing/2014/main" id="{C6B45AFD-F5B4-4132-AE27-5A70ABF0B2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7451329"/>
              </p:ext>
            </p:extLst>
          </p:nvPr>
        </p:nvGraphicFramePr>
        <p:xfrm>
          <a:off x="2641029" y="754609"/>
          <a:ext cx="9461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29914" imgH="177646" progId="Equation.DSMT4">
                  <p:embed/>
                </p:oleObj>
              </mc:Choice>
              <mc:Fallback>
                <p:oleObj name="Equation" r:id="rId5" imgW="329914" imgH="177646" progId="Equation.DSMT4">
                  <p:embed/>
                  <p:pic>
                    <p:nvPicPr>
                      <p:cNvPr id="6" name="Object 10">
                        <a:extLst>
                          <a:ext uri="{FF2B5EF4-FFF2-40B4-BE49-F238E27FC236}">
                            <a16:creationId xmlns:a16="http://schemas.microsoft.com/office/drawing/2014/main" id="{C6B45AFD-F5B4-4132-AE27-5A70ABF0B2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029" y="754609"/>
                        <a:ext cx="94615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3">
            <a:extLst>
              <a:ext uri="{FF2B5EF4-FFF2-40B4-BE49-F238E27FC236}">
                <a16:creationId xmlns:a16="http://schemas.microsoft.com/office/drawing/2014/main" id="{3DCB3FF6-9AC2-4521-B2AD-FD67F791A9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7288969"/>
              </p:ext>
            </p:extLst>
          </p:nvPr>
        </p:nvGraphicFramePr>
        <p:xfrm>
          <a:off x="4200029" y="664691"/>
          <a:ext cx="463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9279" imgH="431613" progId="Equation.DSMT4">
                  <p:embed/>
                </p:oleObj>
              </mc:Choice>
              <mc:Fallback>
                <p:oleObj name="Equation" r:id="rId7" imgW="279279" imgH="431613" progId="Equation.DSMT4">
                  <p:embed/>
                  <p:pic>
                    <p:nvPicPr>
                      <p:cNvPr id="7" name="Object 13">
                        <a:extLst>
                          <a:ext uri="{FF2B5EF4-FFF2-40B4-BE49-F238E27FC236}">
                            <a16:creationId xmlns:a16="http://schemas.microsoft.com/office/drawing/2014/main" id="{3DCB3FF6-9AC2-4521-B2AD-FD67F791A9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0029" y="664691"/>
                        <a:ext cx="463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4">
            <a:extLst>
              <a:ext uri="{FF2B5EF4-FFF2-40B4-BE49-F238E27FC236}">
                <a16:creationId xmlns:a16="http://schemas.microsoft.com/office/drawing/2014/main" id="{A5F6BF00-017C-478D-8C6D-1FAF1901C4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7398000"/>
              </p:ext>
            </p:extLst>
          </p:nvPr>
        </p:nvGraphicFramePr>
        <p:xfrm>
          <a:off x="5231905" y="764705"/>
          <a:ext cx="72707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53670" imgH="177569" progId="Equation.DSMT4">
                  <p:embed/>
                </p:oleObj>
              </mc:Choice>
              <mc:Fallback>
                <p:oleObj name="Equation" r:id="rId9" imgW="253670" imgH="177569" progId="Equation.DSMT4">
                  <p:embed/>
                  <p:pic>
                    <p:nvPicPr>
                      <p:cNvPr id="8" name="Object 14">
                        <a:extLst>
                          <a:ext uri="{FF2B5EF4-FFF2-40B4-BE49-F238E27FC236}">
                            <a16:creationId xmlns:a16="http://schemas.microsoft.com/office/drawing/2014/main" id="{A5F6BF00-017C-478D-8C6D-1FAF1901C4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1905" y="764705"/>
                        <a:ext cx="727075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5">
            <a:extLst>
              <a:ext uri="{FF2B5EF4-FFF2-40B4-BE49-F238E27FC236}">
                <a16:creationId xmlns:a16="http://schemas.microsoft.com/office/drawing/2014/main" id="{408036A8-2E9F-440F-80D0-EE62049581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0046878"/>
              </p:ext>
            </p:extLst>
          </p:nvPr>
        </p:nvGraphicFramePr>
        <p:xfrm>
          <a:off x="6490791" y="647229"/>
          <a:ext cx="463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79279" imgH="431613" progId="Equation.DSMT4">
                  <p:embed/>
                </p:oleObj>
              </mc:Choice>
              <mc:Fallback>
                <p:oleObj name="Equation" r:id="rId11" imgW="279279" imgH="431613" progId="Equation.DSMT4">
                  <p:embed/>
                  <p:pic>
                    <p:nvPicPr>
                      <p:cNvPr id="9" name="Object 15">
                        <a:extLst>
                          <a:ext uri="{FF2B5EF4-FFF2-40B4-BE49-F238E27FC236}">
                            <a16:creationId xmlns:a16="http://schemas.microsoft.com/office/drawing/2014/main" id="{408036A8-2E9F-440F-80D0-EE62049581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0791" y="647229"/>
                        <a:ext cx="463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6">
            <a:extLst>
              <a:ext uri="{FF2B5EF4-FFF2-40B4-BE49-F238E27FC236}">
                <a16:creationId xmlns:a16="http://schemas.microsoft.com/office/drawing/2014/main" id="{361DD292-8222-4434-AFA5-3DAD88292C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377071"/>
              </p:ext>
            </p:extLst>
          </p:nvPr>
        </p:nvGraphicFramePr>
        <p:xfrm>
          <a:off x="6959104" y="732955"/>
          <a:ext cx="9461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29914" imgH="177646" progId="Equation.DSMT4">
                  <p:embed/>
                </p:oleObj>
              </mc:Choice>
              <mc:Fallback>
                <p:oleObj name="Equation" r:id="rId13" imgW="329914" imgH="177646" progId="Equation.DSMT4">
                  <p:embed/>
                  <p:pic>
                    <p:nvPicPr>
                      <p:cNvPr id="10" name="Object 16">
                        <a:extLst>
                          <a:ext uri="{FF2B5EF4-FFF2-40B4-BE49-F238E27FC236}">
                            <a16:creationId xmlns:a16="http://schemas.microsoft.com/office/drawing/2014/main" id="{361DD292-8222-4434-AFA5-3DAD88292C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9104" y="732955"/>
                        <a:ext cx="94615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7">
            <a:extLst>
              <a:ext uri="{FF2B5EF4-FFF2-40B4-BE49-F238E27FC236}">
                <a16:creationId xmlns:a16="http://schemas.microsoft.com/office/drawing/2014/main" id="{554213E4-D106-4767-A51A-C20BC696A1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3197593"/>
              </p:ext>
            </p:extLst>
          </p:nvPr>
        </p:nvGraphicFramePr>
        <p:xfrm>
          <a:off x="4700091" y="650404"/>
          <a:ext cx="463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79279" imgH="431613" progId="Equation.DSMT4">
                  <p:embed/>
                </p:oleObj>
              </mc:Choice>
              <mc:Fallback>
                <p:oleObj name="Equation" r:id="rId15" imgW="279279" imgH="431613" progId="Equation.DSMT4">
                  <p:embed/>
                  <p:pic>
                    <p:nvPicPr>
                      <p:cNvPr id="11" name="Object 17">
                        <a:extLst>
                          <a:ext uri="{FF2B5EF4-FFF2-40B4-BE49-F238E27FC236}">
                            <a16:creationId xmlns:a16="http://schemas.microsoft.com/office/drawing/2014/main" id="{554213E4-D106-4767-A51A-C20BC696A1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0091" y="650404"/>
                        <a:ext cx="463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18E869BB-CFA3-400A-B2DF-4A05B5FCE4EB}"/>
              </a:ext>
            </a:extLst>
          </p:cNvPr>
          <p:cNvSpPr txBox="1"/>
          <p:nvPr/>
        </p:nvSpPr>
        <p:spPr>
          <a:xfrm>
            <a:off x="551384" y="1340769"/>
            <a:ext cx="9289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¼ is a quarter, and a quarter is worth 25 cents.  Just multiply the numerator by 0.25.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76EB36-32D3-4741-9C1D-3921F0D199EA}"/>
              </a:ext>
            </a:extLst>
          </p:cNvPr>
          <p:cNvSpPr txBox="1"/>
          <p:nvPr/>
        </p:nvSpPr>
        <p:spPr>
          <a:xfrm>
            <a:off x="1775520" y="2204864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u="sng" dirty="0">
                <a:solidFill>
                  <a:srgbClr val="FF0000"/>
                </a:solidFill>
              </a:rPr>
              <a:t>Fractions Over 5:</a:t>
            </a:r>
          </a:p>
        </p:txBody>
      </p:sp>
      <p:graphicFrame>
        <p:nvGraphicFramePr>
          <p:cNvPr id="14" name="Object 5">
            <a:extLst>
              <a:ext uri="{FF2B5EF4-FFF2-40B4-BE49-F238E27FC236}">
                <a16:creationId xmlns:a16="http://schemas.microsoft.com/office/drawing/2014/main" id="{87C985A3-60AA-4754-B729-40EF790118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476024"/>
              </p:ext>
            </p:extLst>
          </p:nvPr>
        </p:nvGraphicFramePr>
        <p:xfrm>
          <a:off x="1980431" y="2616845"/>
          <a:ext cx="463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79279" imgH="431613" progId="Equation.DSMT4">
                  <p:embed/>
                </p:oleObj>
              </mc:Choice>
              <mc:Fallback>
                <p:oleObj name="Equation" r:id="rId17" imgW="279279" imgH="431613" progId="Equation.DSMT4">
                  <p:embed/>
                  <p:pic>
                    <p:nvPicPr>
                      <p:cNvPr id="14" name="Object 5">
                        <a:extLst>
                          <a:ext uri="{FF2B5EF4-FFF2-40B4-BE49-F238E27FC236}">
                            <a16:creationId xmlns:a16="http://schemas.microsoft.com/office/drawing/2014/main" id="{87C985A3-60AA-4754-B729-40EF790118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0431" y="2616845"/>
                        <a:ext cx="463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>
            <a:extLst>
              <a:ext uri="{FF2B5EF4-FFF2-40B4-BE49-F238E27FC236}">
                <a16:creationId xmlns:a16="http://schemas.microsoft.com/office/drawing/2014/main" id="{B69F20BC-1973-4A72-B91E-21A519FE20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191176"/>
              </p:ext>
            </p:extLst>
          </p:nvPr>
        </p:nvGraphicFramePr>
        <p:xfrm>
          <a:off x="2423592" y="2636912"/>
          <a:ext cx="1307182" cy="71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58720" imgH="304560" progId="Equation.DSMT4">
                  <p:embed/>
                </p:oleObj>
              </mc:Choice>
              <mc:Fallback>
                <p:oleObj name="Equation" r:id="rId19" imgW="558720" imgH="304560" progId="Equation.DSMT4">
                  <p:embed/>
                  <p:pic>
                    <p:nvPicPr>
                      <p:cNvPr id="15" name="Object 11">
                        <a:extLst>
                          <a:ext uri="{FF2B5EF4-FFF2-40B4-BE49-F238E27FC236}">
                            <a16:creationId xmlns:a16="http://schemas.microsoft.com/office/drawing/2014/main" id="{B69F20BC-1973-4A72-B91E-21A519FE20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3592" y="2636912"/>
                        <a:ext cx="1307182" cy="71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8">
            <a:extLst>
              <a:ext uri="{FF2B5EF4-FFF2-40B4-BE49-F238E27FC236}">
                <a16:creationId xmlns:a16="http://schemas.microsoft.com/office/drawing/2014/main" id="{A48F88BC-173D-4E2A-89E5-859709B6B9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316970"/>
              </p:ext>
            </p:extLst>
          </p:nvPr>
        </p:nvGraphicFramePr>
        <p:xfrm>
          <a:off x="4134668" y="2591445"/>
          <a:ext cx="465138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79279" imgH="431613" progId="Equation.DSMT4">
                  <p:embed/>
                </p:oleObj>
              </mc:Choice>
              <mc:Fallback>
                <p:oleObj name="Equation" r:id="rId21" imgW="279279" imgH="431613" progId="Equation.DSMT4">
                  <p:embed/>
                  <p:pic>
                    <p:nvPicPr>
                      <p:cNvPr id="16" name="Object 18">
                        <a:extLst>
                          <a:ext uri="{FF2B5EF4-FFF2-40B4-BE49-F238E27FC236}">
                            <a16:creationId xmlns:a16="http://schemas.microsoft.com/office/drawing/2014/main" id="{A48F88BC-173D-4E2A-89E5-859709B6B9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4668" y="2591445"/>
                        <a:ext cx="465138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9">
            <a:extLst>
              <a:ext uri="{FF2B5EF4-FFF2-40B4-BE49-F238E27FC236}">
                <a16:creationId xmlns:a16="http://schemas.microsoft.com/office/drawing/2014/main" id="{A33BFC4C-1AC4-405B-8E86-4543779D89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4883360"/>
              </p:ext>
            </p:extLst>
          </p:nvPr>
        </p:nvGraphicFramePr>
        <p:xfrm>
          <a:off x="4583833" y="2636913"/>
          <a:ext cx="1292689" cy="707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58720" imgH="304560" progId="Equation.DSMT4">
                  <p:embed/>
                </p:oleObj>
              </mc:Choice>
              <mc:Fallback>
                <p:oleObj name="Equation" r:id="rId23" imgW="558720" imgH="304560" progId="Equation.DSMT4">
                  <p:embed/>
                  <p:pic>
                    <p:nvPicPr>
                      <p:cNvPr id="17" name="Object 19">
                        <a:extLst>
                          <a:ext uri="{FF2B5EF4-FFF2-40B4-BE49-F238E27FC236}">
                            <a16:creationId xmlns:a16="http://schemas.microsoft.com/office/drawing/2014/main" id="{A33BFC4C-1AC4-405B-8E86-4543779D89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833" y="2636913"/>
                        <a:ext cx="1292689" cy="707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0">
            <a:extLst>
              <a:ext uri="{FF2B5EF4-FFF2-40B4-BE49-F238E27FC236}">
                <a16:creationId xmlns:a16="http://schemas.microsoft.com/office/drawing/2014/main" id="{8B07CB4F-A490-4014-8119-0935A4A528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1940413"/>
              </p:ext>
            </p:extLst>
          </p:nvPr>
        </p:nvGraphicFramePr>
        <p:xfrm>
          <a:off x="6144443" y="2612083"/>
          <a:ext cx="465138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79279" imgH="431613" progId="Equation.DSMT4">
                  <p:embed/>
                </p:oleObj>
              </mc:Choice>
              <mc:Fallback>
                <p:oleObj name="Equation" r:id="rId25" imgW="279279" imgH="431613" progId="Equation.DSMT4">
                  <p:embed/>
                  <p:pic>
                    <p:nvPicPr>
                      <p:cNvPr id="18" name="Object 20">
                        <a:extLst>
                          <a:ext uri="{FF2B5EF4-FFF2-40B4-BE49-F238E27FC236}">
                            <a16:creationId xmlns:a16="http://schemas.microsoft.com/office/drawing/2014/main" id="{8B07CB4F-A490-4014-8119-0935A4A528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4443" y="2612083"/>
                        <a:ext cx="465138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1">
            <a:extLst>
              <a:ext uri="{FF2B5EF4-FFF2-40B4-BE49-F238E27FC236}">
                <a16:creationId xmlns:a16="http://schemas.microsoft.com/office/drawing/2014/main" id="{723E6B68-7D59-4614-B044-76DF83C779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864856"/>
              </p:ext>
            </p:extLst>
          </p:nvPr>
        </p:nvGraphicFramePr>
        <p:xfrm>
          <a:off x="6600057" y="2708921"/>
          <a:ext cx="1123509" cy="615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58720" imgH="304560" progId="Equation.DSMT4">
                  <p:embed/>
                </p:oleObj>
              </mc:Choice>
              <mc:Fallback>
                <p:oleObj name="Equation" r:id="rId27" imgW="558720" imgH="304560" progId="Equation.DSMT4">
                  <p:embed/>
                  <p:pic>
                    <p:nvPicPr>
                      <p:cNvPr id="19" name="Object 21">
                        <a:extLst>
                          <a:ext uri="{FF2B5EF4-FFF2-40B4-BE49-F238E27FC236}">
                            <a16:creationId xmlns:a16="http://schemas.microsoft.com/office/drawing/2014/main" id="{723E6B68-7D59-4614-B044-76DF83C779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0057" y="2708921"/>
                        <a:ext cx="1123509" cy="6152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2">
            <a:extLst>
              <a:ext uri="{FF2B5EF4-FFF2-40B4-BE49-F238E27FC236}">
                <a16:creationId xmlns:a16="http://schemas.microsoft.com/office/drawing/2014/main" id="{B9E9C315-A58A-4DC7-81F3-CCF5757C6D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503460"/>
              </p:ext>
            </p:extLst>
          </p:nvPr>
        </p:nvGraphicFramePr>
        <p:xfrm>
          <a:off x="8082781" y="2605733"/>
          <a:ext cx="463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79279" imgH="431613" progId="Equation.DSMT4">
                  <p:embed/>
                </p:oleObj>
              </mc:Choice>
              <mc:Fallback>
                <p:oleObj name="Equation" r:id="rId29" imgW="279279" imgH="431613" progId="Equation.DSMT4">
                  <p:embed/>
                  <p:pic>
                    <p:nvPicPr>
                      <p:cNvPr id="20" name="Object 22">
                        <a:extLst>
                          <a:ext uri="{FF2B5EF4-FFF2-40B4-BE49-F238E27FC236}">
                            <a16:creationId xmlns:a16="http://schemas.microsoft.com/office/drawing/2014/main" id="{B9E9C315-A58A-4DC7-81F3-CCF5757C6D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2781" y="2605733"/>
                        <a:ext cx="463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3">
            <a:extLst>
              <a:ext uri="{FF2B5EF4-FFF2-40B4-BE49-F238E27FC236}">
                <a16:creationId xmlns:a16="http://schemas.microsoft.com/office/drawing/2014/main" id="{AEDB51D5-2888-4223-862E-03448DCBC0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494953"/>
              </p:ext>
            </p:extLst>
          </p:nvPr>
        </p:nvGraphicFramePr>
        <p:xfrm>
          <a:off x="8538394" y="2702571"/>
          <a:ext cx="72707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53670" imgH="177569" progId="Equation.DSMT4">
                  <p:embed/>
                </p:oleObj>
              </mc:Choice>
              <mc:Fallback>
                <p:oleObj name="Equation" r:id="rId31" imgW="253670" imgH="177569" progId="Equation.DSMT4">
                  <p:embed/>
                  <p:pic>
                    <p:nvPicPr>
                      <p:cNvPr id="21" name="Object 23">
                        <a:extLst>
                          <a:ext uri="{FF2B5EF4-FFF2-40B4-BE49-F238E27FC236}">
                            <a16:creationId xmlns:a16="http://schemas.microsoft.com/office/drawing/2014/main" id="{AEDB51D5-2888-4223-862E-03448DCBC0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8394" y="2702571"/>
                        <a:ext cx="727075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023EBACE-74CC-4E29-A33F-14FAF37C959E}"/>
              </a:ext>
            </a:extLst>
          </p:cNvPr>
          <p:cNvSpPr txBox="1"/>
          <p:nvPr/>
        </p:nvSpPr>
        <p:spPr>
          <a:xfrm>
            <a:off x="479376" y="3573017"/>
            <a:ext cx="10729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5 x 2 = 10.  Change the fraction over 10 by multiplying both top and bottom by 2.  Then take numerator and move decimal 1 place left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6307E1D-EC23-43C5-BF4B-FB85FA8195E4}"/>
              </a:ext>
            </a:extLst>
          </p:cNvPr>
          <p:cNvSpPr txBox="1"/>
          <p:nvPr/>
        </p:nvSpPr>
        <p:spPr>
          <a:xfrm>
            <a:off x="1775520" y="4365104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u="sng" dirty="0">
                <a:solidFill>
                  <a:srgbClr val="FF0000"/>
                </a:solidFill>
              </a:rPr>
              <a:t>Fractions Over 3:</a:t>
            </a:r>
          </a:p>
        </p:txBody>
      </p:sp>
      <p:graphicFrame>
        <p:nvGraphicFramePr>
          <p:cNvPr id="30" name="Object 3">
            <a:extLst>
              <a:ext uri="{FF2B5EF4-FFF2-40B4-BE49-F238E27FC236}">
                <a16:creationId xmlns:a16="http://schemas.microsoft.com/office/drawing/2014/main" id="{4120B7B3-CED5-4AF3-B5E9-F4B3B754A4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662079"/>
              </p:ext>
            </p:extLst>
          </p:nvPr>
        </p:nvGraphicFramePr>
        <p:xfrm>
          <a:off x="2019499" y="4796582"/>
          <a:ext cx="463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79279" imgH="431613" progId="Equation.DSMT4">
                  <p:embed/>
                </p:oleObj>
              </mc:Choice>
              <mc:Fallback>
                <p:oleObj name="Equation" r:id="rId33" imgW="279279" imgH="431613" progId="Equation.DSMT4">
                  <p:embed/>
                  <p:pic>
                    <p:nvPicPr>
                      <p:cNvPr id="30" name="Object 3">
                        <a:extLst>
                          <a:ext uri="{FF2B5EF4-FFF2-40B4-BE49-F238E27FC236}">
                            <a16:creationId xmlns:a16="http://schemas.microsoft.com/office/drawing/2014/main" id="{4120B7B3-CED5-4AF3-B5E9-F4B3B754A4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499" y="4796582"/>
                        <a:ext cx="463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7">
            <a:extLst>
              <a:ext uri="{FF2B5EF4-FFF2-40B4-BE49-F238E27FC236}">
                <a16:creationId xmlns:a16="http://schemas.microsoft.com/office/drawing/2014/main" id="{C6B9227A-3514-43D2-9E19-4C7C81B564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637592"/>
              </p:ext>
            </p:extLst>
          </p:nvPr>
        </p:nvGraphicFramePr>
        <p:xfrm>
          <a:off x="4986537" y="4799682"/>
          <a:ext cx="461963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79279" imgH="431613" progId="Equation.DSMT4">
                  <p:embed/>
                </p:oleObj>
              </mc:Choice>
              <mc:Fallback>
                <p:oleObj name="Equation" r:id="rId35" imgW="279279" imgH="431613" progId="Equation.DSMT4">
                  <p:embed/>
                  <p:pic>
                    <p:nvPicPr>
                      <p:cNvPr id="31" name="Object 7">
                        <a:extLst>
                          <a:ext uri="{FF2B5EF4-FFF2-40B4-BE49-F238E27FC236}">
                            <a16:creationId xmlns:a16="http://schemas.microsoft.com/office/drawing/2014/main" id="{C6B9227A-3514-43D2-9E19-4C7C81B564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6537" y="4799682"/>
                        <a:ext cx="461963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9">
            <a:extLst>
              <a:ext uri="{FF2B5EF4-FFF2-40B4-BE49-F238E27FC236}">
                <a16:creationId xmlns:a16="http://schemas.microsoft.com/office/drawing/2014/main" id="{D6CC2D44-E828-4630-89B5-87E89E303C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602670"/>
              </p:ext>
            </p:extLst>
          </p:nvPr>
        </p:nvGraphicFramePr>
        <p:xfrm>
          <a:off x="2665611" y="4794995"/>
          <a:ext cx="1639888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571252" imgH="228501" progId="Equation.DSMT4">
                  <p:embed/>
                </p:oleObj>
              </mc:Choice>
              <mc:Fallback>
                <p:oleObj name="Equation" r:id="rId37" imgW="571252" imgH="228501" progId="Equation.DSMT4">
                  <p:embed/>
                  <p:pic>
                    <p:nvPicPr>
                      <p:cNvPr id="32" name="Object 9">
                        <a:extLst>
                          <a:ext uri="{FF2B5EF4-FFF2-40B4-BE49-F238E27FC236}">
                            <a16:creationId xmlns:a16="http://schemas.microsoft.com/office/drawing/2014/main" id="{D6CC2D44-E828-4630-89B5-87E89E303C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5611" y="4794995"/>
                        <a:ext cx="1639888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2">
            <a:extLst>
              <a:ext uri="{FF2B5EF4-FFF2-40B4-BE49-F238E27FC236}">
                <a16:creationId xmlns:a16="http://schemas.microsoft.com/office/drawing/2014/main" id="{02CC6F43-7E38-4223-81C3-FDED0EBB31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0169847"/>
              </p:ext>
            </p:extLst>
          </p:nvPr>
        </p:nvGraphicFramePr>
        <p:xfrm>
          <a:off x="5519937" y="4799683"/>
          <a:ext cx="142081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95085" imgH="228501" progId="Equation.DSMT4">
                  <p:embed/>
                </p:oleObj>
              </mc:Choice>
              <mc:Fallback>
                <p:oleObj name="Equation" r:id="rId39" imgW="495085" imgH="228501" progId="Equation.DSMT4">
                  <p:embed/>
                  <p:pic>
                    <p:nvPicPr>
                      <p:cNvPr id="33" name="Object 12">
                        <a:extLst>
                          <a:ext uri="{FF2B5EF4-FFF2-40B4-BE49-F238E27FC236}">
                            <a16:creationId xmlns:a16="http://schemas.microsoft.com/office/drawing/2014/main" id="{02CC6F43-7E38-4223-81C3-FDED0EBB31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937" y="4799683"/>
                        <a:ext cx="1420813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7">
            <a:extLst>
              <a:ext uri="{FF2B5EF4-FFF2-40B4-BE49-F238E27FC236}">
                <a16:creationId xmlns:a16="http://schemas.microsoft.com/office/drawing/2014/main" id="{99D2889C-C779-44E7-96DB-69E9FBCE2F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730455"/>
              </p:ext>
            </p:extLst>
          </p:nvPr>
        </p:nvGraphicFramePr>
        <p:xfrm>
          <a:off x="7578825" y="4797152"/>
          <a:ext cx="461963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79360" imgH="431640" progId="Equation.DSMT4">
                  <p:embed/>
                </p:oleObj>
              </mc:Choice>
              <mc:Fallback>
                <p:oleObj name="Equation" r:id="rId41" imgW="279360" imgH="431640" progId="Equation.DSMT4">
                  <p:embed/>
                  <p:pic>
                    <p:nvPicPr>
                      <p:cNvPr id="34" name="Object 7">
                        <a:extLst>
                          <a:ext uri="{FF2B5EF4-FFF2-40B4-BE49-F238E27FC236}">
                            <a16:creationId xmlns:a16="http://schemas.microsoft.com/office/drawing/2014/main" id="{99D2889C-C779-44E7-96DB-69E9FBCE2F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8825" y="4797152"/>
                        <a:ext cx="461963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2">
            <a:extLst>
              <a:ext uri="{FF2B5EF4-FFF2-40B4-BE49-F238E27FC236}">
                <a16:creationId xmlns:a16="http://schemas.microsoft.com/office/drawing/2014/main" id="{B20F56BB-D071-4254-BDF8-22649B4481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495054"/>
              </p:ext>
            </p:extLst>
          </p:nvPr>
        </p:nvGraphicFramePr>
        <p:xfrm>
          <a:off x="8148639" y="4797426"/>
          <a:ext cx="1347787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469800" imgH="228600" progId="Equation.DSMT4">
                  <p:embed/>
                </p:oleObj>
              </mc:Choice>
              <mc:Fallback>
                <p:oleObj name="Equation" r:id="rId43" imgW="469800" imgH="228600" progId="Equation.DSMT4">
                  <p:embed/>
                  <p:pic>
                    <p:nvPicPr>
                      <p:cNvPr id="35" name="Object 12">
                        <a:extLst>
                          <a:ext uri="{FF2B5EF4-FFF2-40B4-BE49-F238E27FC236}">
                            <a16:creationId xmlns:a16="http://schemas.microsoft.com/office/drawing/2014/main" id="{B20F56BB-D071-4254-BDF8-22649B4481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8639" y="4797426"/>
                        <a:ext cx="1347787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FA3D0D9E-7410-4BAC-9608-F2E6C9CB4159}"/>
              </a:ext>
            </a:extLst>
          </p:cNvPr>
          <p:cNvSpPr txBox="1"/>
          <p:nvPr/>
        </p:nvSpPr>
        <p:spPr>
          <a:xfrm>
            <a:off x="1703512" y="5661249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These fractions have a non-terminating decimal expansion and keeps going forever.  </a:t>
            </a:r>
          </a:p>
        </p:txBody>
      </p:sp>
    </p:spTree>
    <p:extLst>
      <p:ext uri="{BB962C8B-B14F-4D97-AF65-F5344CB8AC3E}">
        <p14:creationId xmlns:p14="http://schemas.microsoft.com/office/powerpoint/2010/main" val="1501801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511C8-6670-4A0F-A1D7-EEDAB046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Fractions over 6 and 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AA38D-79A0-415C-85B1-19981E6B41B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03512" y="836712"/>
            <a:ext cx="8964488" cy="936104"/>
          </a:xfrm>
        </p:spPr>
        <p:txBody>
          <a:bodyPr>
            <a:normAutofit/>
          </a:bodyPr>
          <a:lstStyle/>
          <a:p>
            <a:r>
              <a:rPr lang="en-CA" sz="2100" dirty="0"/>
              <a:t>Fractions over 6 and 8 are not too bad (start with easier ones first)</a:t>
            </a:r>
          </a:p>
          <a:p>
            <a:r>
              <a:rPr lang="en-CA" sz="2100" dirty="0"/>
              <a:t>Think of 1/8 is half of ¼. SO fractions over 8 are multiples of 0.125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E053F5-8CE8-4E71-B68C-857F93A37C01}"/>
              </a:ext>
            </a:extLst>
          </p:cNvPr>
          <p:cNvSpPr txBox="1"/>
          <p:nvPr/>
        </p:nvSpPr>
        <p:spPr>
          <a:xfrm>
            <a:off x="1775520" y="1700808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u="sng" dirty="0">
                <a:solidFill>
                  <a:srgbClr val="FF0000"/>
                </a:solidFill>
              </a:rPr>
              <a:t>Fractions Over 8:</a:t>
            </a:r>
          </a:p>
        </p:txBody>
      </p:sp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10F052EA-FA14-4AA2-92FC-D5BEA25C94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556975"/>
              </p:ext>
            </p:extLst>
          </p:nvPr>
        </p:nvGraphicFramePr>
        <p:xfrm>
          <a:off x="1868092" y="2126109"/>
          <a:ext cx="631825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9279" imgH="431613" progId="Equation.DSMT4">
                  <p:embed/>
                </p:oleObj>
              </mc:Choice>
              <mc:Fallback>
                <p:oleObj name="Equation" r:id="rId3" imgW="279279" imgH="431613" progId="Equation.DSMT4">
                  <p:embed/>
                  <p:pic>
                    <p:nvPicPr>
                      <p:cNvPr id="5" name="Object 5">
                        <a:extLst>
                          <a:ext uri="{FF2B5EF4-FFF2-40B4-BE49-F238E27FC236}">
                            <a16:creationId xmlns:a16="http://schemas.microsoft.com/office/drawing/2014/main" id="{10F052EA-FA14-4AA2-92FC-D5BEA25C94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8092" y="2126109"/>
                        <a:ext cx="631825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B4985B7C-568D-4EE9-BB20-33FA8FF17F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080107"/>
              </p:ext>
            </p:extLst>
          </p:nvPr>
        </p:nvGraphicFramePr>
        <p:xfrm>
          <a:off x="2495601" y="2132856"/>
          <a:ext cx="631825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279" imgH="431613" progId="Equation.DSMT4">
                  <p:embed/>
                </p:oleObj>
              </mc:Choice>
              <mc:Fallback>
                <p:oleObj name="Equation" r:id="rId5" imgW="279279" imgH="431613" progId="Equation.DSMT4">
                  <p:embed/>
                  <p:pic>
                    <p:nvPicPr>
                      <p:cNvPr id="6" name="Object 6">
                        <a:extLst>
                          <a:ext uri="{FF2B5EF4-FFF2-40B4-BE49-F238E27FC236}">
                            <a16:creationId xmlns:a16="http://schemas.microsoft.com/office/drawing/2014/main" id="{B4985B7C-568D-4EE9-BB20-33FA8FF17F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601" y="2132856"/>
                        <a:ext cx="631825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>
            <a:extLst>
              <a:ext uri="{FF2B5EF4-FFF2-40B4-BE49-F238E27FC236}">
                <a16:creationId xmlns:a16="http://schemas.microsoft.com/office/drawing/2014/main" id="{FFFE2E9A-58DE-4AA8-8B21-D4C8EEE5EB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265118"/>
              </p:ext>
            </p:extLst>
          </p:nvPr>
        </p:nvGraphicFramePr>
        <p:xfrm>
          <a:off x="3143673" y="2420889"/>
          <a:ext cx="74771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29914" imgH="177646" progId="Equation.DSMT4">
                  <p:embed/>
                </p:oleObj>
              </mc:Choice>
              <mc:Fallback>
                <p:oleObj name="Equation" r:id="rId7" imgW="329914" imgH="177646" progId="Equation.DSMT4">
                  <p:embed/>
                  <p:pic>
                    <p:nvPicPr>
                      <p:cNvPr id="7" name="Object 7">
                        <a:extLst>
                          <a:ext uri="{FF2B5EF4-FFF2-40B4-BE49-F238E27FC236}">
                            <a16:creationId xmlns:a16="http://schemas.microsoft.com/office/drawing/2014/main" id="{FFFE2E9A-58DE-4AA8-8B21-D4C8EEE5EB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673" y="2420889"/>
                        <a:ext cx="747713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>
            <a:extLst>
              <a:ext uri="{FF2B5EF4-FFF2-40B4-BE49-F238E27FC236}">
                <a16:creationId xmlns:a16="http://schemas.microsoft.com/office/drawing/2014/main" id="{37A619C6-1C0E-4DA2-B26F-0067996C55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415576"/>
              </p:ext>
            </p:extLst>
          </p:nvPr>
        </p:nvGraphicFramePr>
        <p:xfrm>
          <a:off x="1883967" y="3876973"/>
          <a:ext cx="631825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9279" imgH="431613" progId="Equation.DSMT4">
                  <p:embed/>
                </p:oleObj>
              </mc:Choice>
              <mc:Fallback>
                <p:oleObj name="Equation" r:id="rId9" imgW="279279" imgH="431613" progId="Equation.DSMT4">
                  <p:embed/>
                  <p:pic>
                    <p:nvPicPr>
                      <p:cNvPr id="8" name="Object 8">
                        <a:extLst>
                          <a:ext uri="{FF2B5EF4-FFF2-40B4-BE49-F238E27FC236}">
                            <a16:creationId xmlns:a16="http://schemas.microsoft.com/office/drawing/2014/main" id="{37A619C6-1C0E-4DA2-B26F-0067996C55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967" y="3876973"/>
                        <a:ext cx="631825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>
            <a:extLst>
              <a:ext uri="{FF2B5EF4-FFF2-40B4-BE49-F238E27FC236}">
                <a16:creationId xmlns:a16="http://schemas.microsoft.com/office/drawing/2014/main" id="{542F8125-E1BF-45B2-8AB3-6E3399EE77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2893325"/>
              </p:ext>
            </p:extLst>
          </p:nvPr>
        </p:nvGraphicFramePr>
        <p:xfrm>
          <a:off x="2567609" y="3892848"/>
          <a:ext cx="631825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79279" imgH="431613" progId="Equation.DSMT4">
                  <p:embed/>
                </p:oleObj>
              </mc:Choice>
              <mc:Fallback>
                <p:oleObj name="Equation" r:id="rId11" imgW="279279" imgH="431613" progId="Equation.DSMT4">
                  <p:embed/>
                  <p:pic>
                    <p:nvPicPr>
                      <p:cNvPr id="9" name="Object 9">
                        <a:extLst>
                          <a:ext uri="{FF2B5EF4-FFF2-40B4-BE49-F238E27FC236}">
                            <a16:creationId xmlns:a16="http://schemas.microsoft.com/office/drawing/2014/main" id="{542F8125-E1BF-45B2-8AB3-6E3399EE77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7609" y="3892848"/>
                        <a:ext cx="631825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D8EABC2D-ABD4-4F4F-AED1-C12F10BC74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7054922"/>
              </p:ext>
            </p:extLst>
          </p:nvPr>
        </p:nvGraphicFramePr>
        <p:xfrm>
          <a:off x="3215681" y="4221088"/>
          <a:ext cx="625475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30120" imgH="177480" progId="Equation.DSMT4">
                  <p:embed/>
                </p:oleObj>
              </mc:Choice>
              <mc:Fallback>
                <p:oleObj name="Equation" r:id="rId13" imgW="330120" imgH="177480" progId="Equation.DSMT4">
                  <p:embed/>
                  <p:pic>
                    <p:nvPicPr>
                      <p:cNvPr id="10" name="Object 10">
                        <a:extLst>
                          <a:ext uri="{FF2B5EF4-FFF2-40B4-BE49-F238E27FC236}">
                            <a16:creationId xmlns:a16="http://schemas.microsoft.com/office/drawing/2014/main" id="{D8EABC2D-ABD4-4F4F-AED1-C12F10BC74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5681" y="4221088"/>
                        <a:ext cx="625475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>
            <a:extLst>
              <a:ext uri="{FF2B5EF4-FFF2-40B4-BE49-F238E27FC236}">
                <a16:creationId xmlns:a16="http://schemas.microsoft.com/office/drawing/2014/main" id="{CADA574C-F9FD-47FE-8E75-260E6622F0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8668338"/>
              </p:ext>
            </p:extLst>
          </p:nvPr>
        </p:nvGraphicFramePr>
        <p:xfrm>
          <a:off x="4511825" y="2132856"/>
          <a:ext cx="631825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79279" imgH="431613" progId="Equation.DSMT4">
                  <p:embed/>
                </p:oleObj>
              </mc:Choice>
              <mc:Fallback>
                <p:oleObj name="Equation" r:id="rId15" imgW="279279" imgH="431613" progId="Equation.DSMT4">
                  <p:embed/>
                  <p:pic>
                    <p:nvPicPr>
                      <p:cNvPr id="11" name="Object 11">
                        <a:extLst>
                          <a:ext uri="{FF2B5EF4-FFF2-40B4-BE49-F238E27FC236}">
                            <a16:creationId xmlns:a16="http://schemas.microsoft.com/office/drawing/2014/main" id="{CADA574C-F9FD-47FE-8E75-260E6622F0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825" y="2132856"/>
                        <a:ext cx="631825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>
            <a:extLst>
              <a:ext uri="{FF2B5EF4-FFF2-40B4-BE49-F238E27FC236}">
                <a16:creationId xmlns:a16="http://schemas.microsoft.com/office/drawing/2014/main" id="{A29B9D45-38AE-4B35-9CA3-1B7B920264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6500663"/>
              </p:ext>
            </p:extLst>
          </p:nvPr>
        </p:nvGraphicFramePr>
        <p:xfrm>
          <a:off x="5159896" y="2420889"/>
          <a:ext cx="94773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18918" imgH="177723" progId="Equation.DSMT4">
                  <p:embed/>
                </p:oleObj>
              </mc:Choice>
              <mc:Fallback>
                <p:oleObj name="Equation" r:id="rId17" imgW="418918" imgH="177723" progId="Equation.DSMT4">
                  <p:embed/>
                  <p:pic>
                    <p:nvPicPr>
                      <p:cNvPr id="12" name="Object 12">
                        <a:extLst>
                          <a:ext uri="{FF2B5EF4-FFF2-40B4-BE49-F238E27FC236}">
                            <a16:creationId xmlns:a16="http://schemas.microsoft.com/office/drawing/2014/main" id="{A29B9D45-38AE-4B35-9CA3-1B7B920264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896" y="2420889"/>
                        <a:ext cx="947738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3">
            <a:extLst>
              <a:ext uri="{FF2B5EF4-FFF2-40B4-BE49-F238E27FC236}">
                <a16:creationId xmlns:a16="http://schemas.microsoft.com/office/drawing/2014/main" id="{400B9034-C607-412C-8C4D-42AA4D98D8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343039"/>
              </p:ext>
            </p:extLst>
          </p:nvPr>
        </p:nvGraphicFramePr>
        <p:xfrm>
          <a:off x="6744073" y="2132857"/>
          <a:ext cx="631825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79279" imgH="431613" progId="Equation.DSMT4">
                  <p:embed/>
                </p:oleObj>
              </mc:Choice>
              <mc:Fallback>
                <p:oleObj name="Equation" r:id="rId19" imgW="279279" imgH="431613" progId="Equation.DSMT4">
                  <p:embed/>
                  <p:pic>
                    <p:nvPicPr>
                      <p:cNvPr id="13" name="Object 13">
                        <a:extLst>
                          <a:ext uri="{FF2B5EF4-FFF2-40B4-BE49-F238E27FC236}">
                            <a16:creationId xmlns:a16="http://schemas.microsoft.com/office/drawing/2014/main" id="{400B9034-C607-412C-8C4D-42AA4D98D8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4073" y="2132857"/>
                        <a:ext cx="631825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4">
            <a:extLst>
              <a:ext uri="{FF2B5EF4-FFF2-40B4-BE49-F238E27FC236}">
                <a16:creationId xmlns:a16="http://schemas.microsoft.com/office/drawing/2014/main" id="{53A1A4CC-AA8A-4B46-AF4E-E929CBD2A3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1997053"/>
              </p:ext>
            </p:extLst>
          </p:nvPr>
        </p:nvGraphicFramePr>
        <p:xfrm>
          <a:off x="7392144" y="2132857"/>
          <a:ext cx="2014538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88840" imgH="431640" progId="Equation.DSMT4">
                  <p:embed/>
                </p:oleObj>
              </mc:Choice>
              <mc:Fallback>
                <p:oleObj name="Equation" r:id="rId21" imgW="888840" imgH="431640" progId="Equation.DSMT4">
                  <p:embed/>
                  <p:pic>
                    <p:nvPicPr>
                      <p:cNvPr id="14" name="Object 14">
                        <a:extLst>
                          <a:ext uri="{FF2B5EF4-FFF2-40B4-BE49-F238E27FC236}">
                            <a16:creationId xmlns:a16="http://schemas.microsoft.com/office/drawing/2014/main" id="{53A1A4CC-AA8A-4B46-AF4E-E929CBD2A3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2144" y="2132857"/>
                        <a:ext cx="2014538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5">
            <a:extLst>
              <a:ext uri="{FF2B5EF4-FFF2-40B4-BE49-F238E27FC236}">
                <a16:creationId xmlns:a16="http://schemas.microsoft.com/office/drawing/2014/main" id="{C8B3F39B-D4A1-475D-9D51-DD51ABD1FD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4284360"/>
              </p:ext>
            </p:extLst>
          </p:nvPr>
        </p:nvGraphicFramePr>
        <p:xfrm>
          <a:off x="4943873" y="3892848"/>
          <a:ext cx="631825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79279" imgH="431613" progId="Equation.DSMT4">
                  <p:embed/>
                </p:oleObj>
              </mc:Choice>
              <mc:Fallback>
                <p:oleObj name="Equation" r:id="rId23" imgW="279279" imgH="431613" progId="Equation.DSMT4">
                  <p:embed/>
                  <p:pic>
                    <p:nvPicPr>
                      <p:cNvPr id="15" name="Object 15">
                        <a:extLst>
                          <a:ext uri="{FF2B5EF4-FFF2-40B4-BE49-F238E27FC236}">
                            <a16:creationId xmlns:a16="http://schemas.microsoft.com/office/drawing/2014/main" id="{C8B3F39B-D4A1-475D-9D51-DD51ABD1FD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873" y="3892848"/>
                        <a:ext cx="631825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6">
            <a:extLst>
              <a:ext uri="{FF2B5EF4-FFF2-40B4-BE49-F238E27FC236}">
                <a16:creationId xmlns:a16="http://schemas.microsoft.com/office/drawing/2014/main" id="{78376703-36B3-42B0-BEDA-79BCD51432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697406"/>
              </p:ext>
            </p:extLst>
          </p:nvPr>
        </p:nvGraphicFramePr>
        <p:xfrm>
          <a:off x="5519936" y="3964857"/>
          <a:ext cx="1633360" cy="797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888840" imgH="431640" progId="Equation.DSMT4">
                  <p:embed/>
                </p:oleObj>
              </mc:Choice>
              <mc:Fallback>
                <p:oleObj name="Equation" r:id="rId25" imgW="888840" imgH="431640" progId="Equation.DSMT4">
                  <p:embed/>
                  <p:pic>
                    <p:nvPicPr>
                      <p:cNvPr id="16" name="Object 16">
                        <a:extLst>
                          <a:ext uri="{FF2B5EF4-FFF2-40B4-BE49-F238E27FC236}">
                            <a16:creationId xmlns:a16="http://schemas.microsoft.com/office/drawing/2014/main" id="{78376703-36B3-42B0-BEDA-79BCD51432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936" y="3964857"/>
                        <a:ext cx="1633360" cy="7972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7">
            <a:extLst>
              <a:ext uri="{FF2B5EF4-FFF2-40B4-BE49-F238E27FC236}">
                <a16:creationId xmlns:a16="http://schemas.microsoft.com/office/drawing/2014/main" id="{92CB4EEF-6F52-412C-B343-2BEBA00E08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4258398"/>
              </p:ext>
            </p:extLst>
          </p:nvPr>
        </p:nvGraphicFramePr>
        <p:xfrm>
          <a:off x="7608169" y="3867448"/>
          <a:ext cx="631825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79279" imgH="431613" progId="Equation.DSMT4">
                  <p:embed/>
                </p:oleObj>
              </mc:Choice>
              <mc:Fallback>
                <p:oleObj name="Equation" r:id="rId27" imgW="279279" imgH="431613" progId="Equation.DSMT4">
                  <p:embed/>
                  <p:pic>
                    <p:nvPicPr>
                      <p:cNvPr id="17" name="Object 17">
                        <a:extLst>
                          <a:ext uri="{FF2B5EF4-FFF2-40B4-BE49-F238E27FC236}">
                            <a16:creationId xmlns:a16="http://schemas.microsoft.com/office/drawing/2014/main" id="{92CB4EEF-6F52-412C-B343-2BEBA00E08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8169" y="3867448"/>
                        <a:ext cx="631825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8">
            <a:extLst>
              <a:ext uri="{FF2B5EF4-FFF2-40B4-BE49-F238E27FC236}">
                <a16:creationId xmlns:a16="http://schemas.microsoft.com/office/drawing/2014/main" id="{F41E8A06-625D-4D25-907B-92BBC459A3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7895868"/>
              </p:ext>
            </p:extLst>
          </p:nvPr>
        </p:nvGraphicFramePr>
        <p:xfrm>
          <a:off x="8256240" y="3964856"/>
          <a:ext cx="1666580" cy="7903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914400" imgH="431640" progId="Equation.DSMT4">
                  <p:embed/>
                </p:oleObj>
              </mc:Choice>
              <mc:Fallback>
                <p:oleObj name="Equation" r:id="rId29" imgW="914400" imgH="431640" progId="Equation.DSMT4">
                  <p:embed/>
                  <p:pic>
                    <p:nvPicPr>
                      <p:cNvPr id="18" name="Object 18">
                        <a:extLst>
                          <a:ext uri="{FF2B5EF4-FFF2-40B4-BE49-F238E27FC236}">
                            <a16:creationId xmlns:a16="http://schemas.microsoft.com/office/drawing/2014/main" id="{F41E8A06-625D-4D25-907B-92BBC459A3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6240" y="3964856"/>
                        <a:ext cx="1666580" cy="7903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55BEA907-2BE0-41F4-B240-920AFBB28F64}"/>
              </a:ext>
            </a:extLst>
          </p:cNvPr>
          <p:cNvSpPr txBox="1"/>
          <p:nvPr/>
        </p:nvSpPr>
        <p:spPr>
          <a:xfrm>
            <a:off x="6672064" y="3140969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1/8 is 0.125 and 2/8 = 0.250, now add them: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306D8AE-275A-4967-8511-07D70CAB0946}"/>
              </a:ext>
            </a:extLst>
          </p:cNvPr>
          <p:cNvSpPr txBox="1"/>
          <p:nvPr/>
        </p:nvSpPr>
        <p:spPr>
          <a:xfrm>
            <a:off x="1631504" y="501317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6/8 is 3 quarters!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3DE2A78-8E6B-43B6-8A86-DFFA171514A4}"/>
              </a:ext>
            </a:extLst>
          </p:cNvPr>
          <p:cNvSpPr txBox="1"/>
          <p:nvPr/>
        </p:nvSpPr>
        <p:spPr>
          <a:xfrm>
            <a:off x="4511824" y="4941168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4/8 is 0.500 and 1/8 is 0.125, now add them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67E444A-24C2-4F89-AD2C-A80ECC17962C}"/>
              </a:ext>
            </a:extLst>
          </p:cNvPr>
          <p:cNvSpPr txBox="1"/>
          <p:nvPr/>
        </p:nvSpPr>
        <p:spPr>
          <a:xfrm>
            <a:off x="7392144" y="4869160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4/8 is 0.500 and 3/8 is 0.375, now add them</a:t>
            </a:r>
          </a:p>
        </p:txBody>
      </p:sp>
    </p:spTree>
    <p:extLst>
      <p:ext uri="{BB962C8B-B14F-4D97-AF65-F5344CB8AC3E}">
        <p14:creationId xmlns:p14="http://schemas.microsoft.com/office/powerpoint/2010/main" val="923601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8EB63-5AC2-4BD7-8198-F11679856C9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03512" y="181382"/>
            <a:ext cx="8712968" cy="864096"/>
          </a:xfrm>
        </p:spPr>
        <p:txBody>
          <a:bodyPr>
            <a:normAutofit/>
          </a:bodyPr>
          <a:lstStyle/>
          <a:p>
            <a:r>
              <a:rPr lang="en-CA" sz="2100" dirty="0"/>
              <a:t>Fractions over 6 are not as common.  However, 1/6 is half of 1/3.   So what is half of 33.333333…….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2B3E835-2AFB-44EB-976C-09FB271E9678}"/>
              </a:ext>
            </a:extLst>
          </p:cNvPr>
          <p:cNvSpPr txBox="1">
            <a:spLocks/>
          </p:cNvSpPr>
          <p:nvPr/>
        </p:nvSpPr>
        <p:spPr>
          <a:xfrm>
            <a:off x="1703512" y="980728"/>
            <a:ext cx="8712968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Half of 33.3333333…. is 16.666666……….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DC213D-F9B2-4038-A5D8-0044AED87422}"/>
              </a:ext>
            </a:extLst>
          </p:cNvPr>
          <p:cNvSpPr txBox="1"/>
          <p:nvPr/>
        </p:nvSpPr>
        <p:spPr>
          <a:xfrm>
            <a:off x="1775520" y="1700808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u="sng" dirty="0">
                <a:solidFill>
                  <a:srgbClr val="FF0000"/>
                </a:solidFill>
              </a:rPr>
              <a:t>Fractions Over 6: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63536E7-5E36-4255-8AC7-B7BBFF4D5B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228450"/>
              </p:ext>
            </p:extLst>
          </p:nvPr>
        </p:nvGraphicFramePr>
        <p:xfrm>
          <a:off x="1887538" y="2290316"/>
          <a:ext cx="631825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9279" imgH="431613" progId="Equation.DSMT4">
                  <p:embed/>
                </p:oleObj>
              </mc:Choice>
              <mc:Fallback>
                <p:oleObj name="Equation" r:id="rId3" imgW="279279" imgH="431613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63536E7-5E36-4255-8AC7-B7BBFF4D5B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538" y="2290316"/>
                        <a:ext cx="631825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A78AC95-7BFB-40B1-81C5-0A525FF22F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921212"/>
              </p:ext>
            </p:extLst>
          </p:nvPr>
        </p:nvGraphicFramePr>
        <p:xfrm>
          <a:off x="2644776" y="2306191"/>
          <a:ext cx="631825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279" imgH="431613" progId="Equation.DSMT4">
                  <p:embed/>
                </p:oleObj>
              </mc:Choice>
              <mc:Fallback>
                <p:oleObj name="Equation" r:id="rId5" imgW="279279" imgH="431613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A78AC95-7BFB-40B1-81C5-0A525FF22F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4776" y="2306191"/>
                        <a:ext cx="631825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3A291A8-475C-42BF-86EA-80533B531A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6622383"/>
              </p:ext>
            </p:extLst>
          </p:nvPr>
        </p:nvGraphicFramePr>
        <p:xfrm>
          <a:off x="3354388" y="2536379"/>
          <a:ext cx="10906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82391" imgH="228501" progId="Equation.DSMT4">
                  <p:embed/>
                </p:oleObj>
              </mc:Choice>
              <mc:Fallback>
                <p:oleObj name="Equation" r:id="rId7" imgW="482391" imgH="228501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63A291A8-475C-42BF-86EA-80533B531A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388" y="2536379"/>
                        <a:ext cx="1090613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78AFF9C-03DF-44C1-9C88-3C56DA752F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752891"/>
              </p:ext>
            </p:extLst>
          </p:nvPr>
        </p:nvGraphicFramePr>
        <p:xfrm>
          <a:off x="1903413" y="3433316"/>
          <a:ext cx="631825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9279" imgH="431613" progId="Equation.DSMT4">
                  <p:embed/>
                </p:oleObj>
              </mc:Choice>
              <mc:Fallback>
                <p:oleObj name="Equation" r:id="rId9" imgW="279279" imgH="431613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78AFF9C-03DF-44C1-9C88-3C56DA752F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3413" y="3433316"/>
                        <a:ext cx="631825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4A5A429B-5D1A-4121-B5FF-D701DF8779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04496"/>
              </p:ext>
            </p:extLst>
          </p:nvPr>
        </p:nvGraphicFramePr>
        <p:xfrm>
          <a:off x="2659063" y="3449191"/>
          <a:ext cx="631825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79279" imgH="431613" progId="Equation.DSMT4">
                  <p:embed/>
                </p:oleObj>
              </mc:Choice>
              <mc:Fallback>
                <p:oleObj name="Equation" r:id="rId11" imgW="279279" imgH="431613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4A5A429B-5D1A-4121-B5FF-D701DF8779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9063" y="3449191"/>
                        <a:ext cx="631825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6BDF07E7-AEFC-4B52-BFFA-A88831963D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2039295"/>
              </p:ext>
            </p:extLst>
          </p:nvPr>
        </p:nvGraphicFramePr>
        <p:xfrm>
          <a:off x="3371851" y="3649217"/>
          <a:ext cx="11207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95085" imgH="228501" progId="Equation.DSMT4">
                  <p:embed/>
                </p:oleObj>
              </mc:Choice>
              <mc:Fallback>
                <p:oleObj name="Equation" r:id="rId13" imgW="495085" imgH="228501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6BDF07E7-AEFC-4B52-BFFA-A88831963D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851" y="3649217"/>
                        <a:ext cx="112077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1227DB2-491B-4069-BC8A-20E30CA131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3319309"/>
              </p:ext>
            </p:extLst>
          </p:nvPr>
        </p:nvGraphicFramePr>
        <p:xfrm>
          <a:off x="5372101" y="2261741"/>
          <a:ext cx="631825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79279" imgH="431613" progId="Equation.DSMT4">
                  <p:embed/>
                </p:oleObj>
              </mc:Choice>
              <mc:Fallback>
                <p:oleObj name="Equation" r:id="rId15" imgW="279279" imgH="431613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B1227DB2-491B-4069-BC8A-20E30CA131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1" y="2261741"/>
                        <a:ext cx="631825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5810116-15B1-4422-9253-EB4C9ED911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881469"/>
              </p:ext>
            </p:extLst>
          </p:nvPr>
        </p:nvGraphicFramePr>
        <p:xfrm>
          <a:off x="6049963" y="2474467"/>
          <a:ext cx="14636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47700" imgH="228600" progId="Equation.DSMT4">
                  <p:embed/>
                </p:oleObj>
              </mc:Choice>
              <mc:Fallback>
                <p:oleObj name="Equation" r:id="rId17" imgW="64770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65810116-15B1-4422-9253-EB4C9ED911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9963" y="2474467"/>
                        <a:ext cx="146367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D4528F0C-5DBB-4309-AC30-274F5A43F0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5691925"/>
              </p:ext>
            </p:extLst>
          </p:nvPr>
        </p:nvGraphicFramePr>
        <p:xfrm>
          <a:off x="8069263" y="2229991"/>
          <a:ext cx="631825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79279" imgH="431613" progId="Equation.DSMT4">
                  <p:embed/>
                </p:oleObj>
              </mc:Choice>
              <mc:Fallback>
                <p:oleObj name="Equation" r:id="rId19" imgW="279279" imgH="431613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D4528F0C-5DBB-4309-AC30-274F5A43F0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9263" y="2229991"/>
                        <a:ext cx="631825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6B5934E9-F67F-4293-AE71-64B16C9937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122255"/>
              </p:ext>
            </p:extLst>
          </p:nvPr>
        </p:nvGraphicFramePr>
        <p:xfrm>
          <a:off x="8750301" y="2531617"/>
          <a:ext cx="5746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53670" imgH="177569" progId="Equation.DSMT4">
                  <p:embed/>
                </p:oleObj>
              </mc:Choice>
              <mc:Fallback>
                <p:oleObj name="Equation" r:id="rId21" imgW="253670" imgH="177569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6B5934E9-F67F-4293-AE71-64B16C9937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0301" y="2531617"/>
                        <a:ext cx="57467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85C673A3-77D8-4588-95E1-A970EB1987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6633768"/>
              </p:ext>
            </p:extLst>
          </p:nvPr>
        </p:nvGraphicFramePr>
        <p:xfrm>
          <a:off x="5387976" y="3358704"/>
          <a:ext cx="631825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79279" imgH="431613" progId="Equation.DSMT4">
                  <p:embed/>
                </p:oleObj>
              </mc:Choice>
              <mc:Fallback>
                <p:oleObj name="Equation" r:id="rId23" imgW="279279" imgH="431613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85C673A3-77D8-4588-95E1-A970EB1987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7976" y="3358704"/>
                        <a:ext cx="631825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201C5258-15FD-4865-A729-715D1BBF7C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8621521"/>
              </p:ext>
            </p:extLst>
          </p:nvPr>
        </p:nvGraphicFramePr>
        <p:xfrm>
          <a:off x="6096001" y="3356992"/>
          <a:ext cx="2611437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155600" imgH="431640" progId="Equation.DSMT4">
                  <p:embed/>
                </p:oleObj>
              </mc:Choice>
              <mc:Fallback>
                <p:oleObj name="Equation" r:id="rId25" imgW="1155600" imgH="4316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201C5258-15FD-4865-A729-715D1BBF7C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1" y="3356992"/>
                        <a:ext cx="2611437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B9CF2F62-B400-4617-A7EA-E6B892B6BF39}"/>
              </a:ext>
            </a:extLst>
          </p:cNvPr>
          <p:cNvSpPr txBox="1"/>
          <p:nvPr/>
        </p:nvSpPr>
        <p:spPr>
          <a:xfrm>
            <a:off x="5951984" y="4509121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3/6 is 0.500 and 2/6 is 0.3333…., now add them</a:t>
            </a:r>
          </a:p>
        </p:txBody>
      </p:sp>
    </p:spTree>
    <p:extLst>
      <p:ext uri="{BB962C8B-B14F-4D97-AF65-F5344CB8AC3E}">
        <p14:creationId xmlns:p14="http://schemas.microsoft.com/office/powerpoint/2010/main" val="2665106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1" y="274639"/>
            <a:ext cx="7713663" cy="611187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Fractions with 9, 99, 999, and etc…</a:t>
            </a:r>
          </a:p>
        </p:txBody>
      </p:sp>
      <p:sp>
        <p:nvSpPr>
          <p:cNvPr id="4130" name="Content Placeholder 2"/>
          <p:cNvSpPr>
            <a:spLocks noGrp="1"/>
          </p:cNvSpPr>
          <p:nvPr>
            <p:ph sz="quarter" idx="1"/>
          </p:nvPr>
        </p:nvSpPr>
        <p:spPr>
          <a:xfrm>
            <a:off x="1981201" y="973139"/>
            <a:ext cx="8048625" cy="1335087"/>
          </a:xfrm>
        </p:spPr>
        <p:txBody>
          <a:bodyPr/>
          <a:lstStyle/>
          <a:p>
            <a:pPr eaLnBrk="1" hangingPunct="1"/>
            <a:r>
              <a:rPr lang="en-CA" sz="2200"/>
              <a:t>Any number above 9 will be a repeating single digit</a:t>
            </a:r>
          </a:p>
          <a:p>
            <a:pPr eaLnBrk="1" hangingPunct="1"/>
            <a:r>
              <a:rPr lang="en-CA" sz="2200"/>
              <a:t>Any number above 99 will be a repeating double digit</a:t>
            </a:r>
          </a:p>
          <a:p>
            <a:pPr eaLnBrk="1" hangingPunct="1"/>
            <a:r>
              <a:rPr lang="en-CA" sz="2200"/>
              <a:t>Any number above 999 will be a repeating triple digit</a:t>
            </a:r>
            <a:endParaRPr lang="en-CA"/>
          </a:p>
          <a:p>
            <a:pPr eaLnBrk="1" hangingPunct="1"/>
            <a:endParaRPr lang="en-CA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936750" y="2292350"/>
          <a:ext cx="463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9279" imgH="431613" progId="Equation.DSMT4">
                  <p:embed/>
                </p:oleObj>
              </mc:Choice>
              <mc:Fallback>
                <p:oleObj name="Equation" r:id="rId3" imgW="279279" imgH="431613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2292350"/>
                        <a:ext cx="463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930400" y="3098800"/>
          <a:ext cx="463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279" imgH="431613" progId="Equation.DSMT4">
                  <p:embed/>
                </p:oleObj>
              </mc:Choice>
              <mc:Fallback>
                <p:oleObj name="Equation" r:id="rId5" imgW="279279" imgH="431613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3098800"/>
                        <a:ext cx="463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951038" y="3976688"/>
          <a:ext cx="463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9279" imgH="431613" progId="Equation.DSMT4">
                  <p:embed/>
                </p:oleObj>
              </mc:Choice>
              <mc:Fallback>
                <p:oleObj name="Equation" r:id="rId7" imgW="279279" imgH="431613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038" y="3976688"/>
                        <a:ext cx="463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944688" y="4868863"/>
          <a:ext cx="463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9279" imgH="431613" progId="Equation.DSMT4">
                  <p:embed/>
                </p:oleObj>
              </mc:Choice>
              <mc:Fallback>
                <p:oleObj name="Equation" r:id="rId9" imgW="279279" imgH="431613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8" y="4868863"/>
                        <a:ext cx="463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951038" y="5776913"/>
          <a:ext cx="463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79279" imgH="431613" progId="Equation.DSMT4">
                  <p:embed/>
                </p:oleObj>
              </mc:Choice>
              <mc:Fallback>
                <p:oleObj name="Equation" r:id="rId11" imgW="279279" imgH="431613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038" y="5776913"/>
                        <a:ext cx="463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495551" y="2424114"/>
          <a:ext cx="90011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57200" imgH="228600" progId="Equation.DSMT4">
                  <p:embed/>
                </p:oleObj>
              </mc:Choice>
              <mc:Fallback>
                <p:oleObj name="Equation" r:id="rId13" imgW="457200" imgH="228600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1" y="2424114"/>
                        <a:ext cx="90011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495551" y="3209925"/>
          <a:ext cx="9747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95085" imgH="228501" progId="Equation.DSMT4">
                  <p:embed/>
                </p:oleObj>
              </mc:Choice>
              <mc:Fallback>
                <p:oleObj name="Equation" r:id="rId15" imgW="495085" imgH="228501" progId="Equation.DSMT4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1" y="3209925"/>
                        <a:ext cx="9747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946400" y="4067175"/>
          <a:ext cx="8001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06224" imgH="228501" progId="Equation.DSMT4">
                  <p:embed/>
                </p:oleObj>
              </mc:Choice>
              <mc:Fallback>
                <p:oleObj name="Equation" r:id="rId17" imgW="406224" imgH="228501" progId="Equation.DSMT4">
                  <p:embed/>
                  <p:pic>
                    <p:nvPicPr>
                      <p:cNvPr id="41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4067175"/>
                        <a:ext cx="80010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452688" y="3983038"/>
          <a:ext cx="463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79279" imgH="431613" progId="Equation.DSMT4">
                  <p:embed/>
                </p:oleObj>
              </mc:Choice>
              <mc:Fallback>
                <p:oleObj name="Equation" r:id="rId19" imgW="279279" imgH="431613" progId="Equation.DSMT4">
                  <p:embed/>
                  <p:pic>
                    <p:nvPicPr>
                      <p:cNvPr id="410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688" y="3983038"/>
                        <a:ext cx="463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2532064" y="4959350"/>
          <a:ext cx="9747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95085" imgH="228501" progId="Equation.DSMT4">
                  <p:embed/>
                </p:oleObj>
              </mc:Choice>
              <mc:Fallback>
                <p:oleObj name="Equation" r:id="rId21" imgW="495085" imgH="228501" progId="Equation.DSMT4">
                  <p:embed/>
                  <p:pic>
                    <p:nvPicPr>
                      <p:cNvPr id="41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2064" y="4959350"/>
                        <a:ext cx="9747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2581276" y="5910263"/>
          <a:ext cx="9493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82391" imgH="228501" progId="Equation.DSMT4">
                  <p:embed/>
                </p:oleObj>
              </mc:Choice>
              <mc:Fallback>
                <p:oleObj name="Equation" r:id="rId23" imgW="482391" imgH="228501" progId="Equation.DSMT4">
                  <p:embed/>
                  <p:pic>
                    <p:nvPicPr>
                      <p:cNvPr id="41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1276" y="5910263"/>
                        <a:ext cx="9493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4279900" y="2271713"/>
          <a:ext cx="611188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68140" imgH="431613" progId="Equation.DSMT4">
                  <p:embed/>
                </p:oleObj>
              </mc:Choice>
              <mc:Fallback>
                <p:oleObj name="Equation" r:id="rId25" imgW="368140" imgH="431613" progId="Equation.DSMT4">
                  <p:embed/>
                  <p:pic>
                    <p:nvPicPr>
                      <p:cNvPr id="410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2271713"/>
                        <a:ext cx="611188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4273550" y="3076575"/>
          <a:ext cx="611188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68140" imgH="431613" progId="Equation.DSMT4">
                  <p:embed/>
                </p:oleObj>
              </mc:Choice>
              <mc:Fallback>
                <p:oleObj name="Equation" r:id="rId27" imgW="368140" imgH="431613" progId="Equation.DSMT4">
                  <p:embed/>
                  <p:pic>
                    <p:nvPicPr>
                      <p:cNvPr id="411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3550" y="3076575"/>
                        <a:ext cx="611188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4295775" y="3954463"/>
          <a:ext cx="611188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68140" imgH="431613" progId="Equation.DSMT4">
                  <p:embed/>
                </p:oleObj>
              </mc:Choice>
              <mc:Fallback>
                <p:oleObj name="Equation" r:id="rId29" imgW="368140" imgH="431613" progId="Equation.DSMT4">
                  <p:embed/>
                  <p:pic>
                    <p:nvPicPr>
                      <p:cNvPr id="411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775" y="3954463"/>
                        <a:ext cx="611188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4287839" y="4846638"/>
          <a:ext cx="6111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68140" imgH="431613" progId="Equation.DSMT4">
                  <p:embed/>
                </p:oleObj>
              </mc:Choice>
              <mc:Fallback>
                <p:oleObj name="Equation" r:id="rId31" imgW="368140" imgH="431613" progId="Equation.DSMT4">
                  <p:embed/>
                  <p:pic>
                    <p:nvPicPr>
                      <p:cNvPr id="411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7839" y="4846638"/>
                        <a:ext cx="611187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4295775" y="5754688"/>
          <a:ext cx="611188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68140" imgH="431613" progId="Equation.DSMT4">
                  <p:embed/>
                </p:oleObj>
              </mc:Choice>
              <mc:Fallback>
                <p:oleObj name="Equation" r:id="rId33" imgW="368140" imgH="431613" progId="Equation.DSMT4">
                  <p:embed/>
                  <p:pic>
                    <p:nvPicPr>
                      <p:cNvPr id="411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775" y="5754688"/>
                        <a:ext cx="611188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4959351" y="2403475"/>
          <a:ext cx="11271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71252" imgH="228501" progId="Equation.DSMT4">
                  <p:embed/>
                </p:oleObj>
              </mc:Choice>
              <mc:Fallback>
                <p:oleObj name="Equation" r:id="rId35" imgW="571252" imgH="228501" progId="Equation.DSMT4">
                  <p:embed/>
                  <p:pic>
                    <p:nvPicPr>
                      <p:cNvPr id="411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1" y="2403475"/>
                        <a:ext cx="11271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4953000" y="3187700"/>
          <a:ext cx="112553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571252" imgH="228501" progId="Equation.DSMT4">
                  <p:embed/>
                </p:oleObj>
              </mc:Choice>
              <mc:Fallback>
                <p:oleObj name="Equation" r:id="rId37" imgW="571252" imgH="228501" progId="Equation.DSMT4">
                  <p:embed/>
                  <p:pic>
                    <p:nvPicPr>
                      <p:cNvPr id="411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187700"/>
                        <a:ext cx="1125538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/>
        </p:nvGraphicFramePr>
        <p:xfrm>
          <a:off x="4976813" y="4046538"/>
          <a:ext cx="12509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634725" imgH="228501" progId="Equation.DSMT4">
                  <p:embed/>
                </p:oleObj>
              </mc:Choice>
              <mc:Fallback>
                <p:oleObj name="Equation" r:id="rId39" imgW="634725" imgH="228501" progId="Equation.DSMT4">
                  <p:embed/>
                  <p:pic>
                    <p:nvPicPr>
                      <p:cNvPr id="411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813" y="4046538"/>
                        <a:ext cx="125095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/>
        </p:nvGraphicFramePr>
        <p:xfrm>
          <a:off x="4946651" y="4937125"/>
          <a:ext cx="130016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660400" imgH="228600" progId="Equation.DSMT4">
                  <p:embed/>
                </p:oleObj>
              </mc:Choice>
              <mc:Fallback>
                <p:oleObj name="Equation" r:id="rId41" imgW="660400" imgH="228600" progId="Equation.DSMT4">
                  <p:embed/>
                  <p:pic>
                    <p:nvPicPr>
                      <p:cNvPr id="4117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6651" y="4937125"/>
                        <a:ext cx="130016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8" name="Object 22"/>
          <p:cNvGraphicFramePr>
            <a:graphicFrameLocks noChangeAspect="1"/>
          </p:cNvGraphicFramePr>
          <p:nvPr/>
        </p:nvGraphicFramePr>
        <p:xfrm>
          <a:off x="4965701" y="5888038"/>
          <a:ext cx="12731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647700" imgH="228600" progId="Equation.DSMT4">
                  <p:embed/>
                </p:oleObj>
              </mc:Choice>
              <mc:Fallback>
                <p:oleObj name="Equation" r:id="rId43" imgW="647700" imgH="228600" progId="Equation.DSMT4">
                  <p:embed/>
                  <p:pic>
                    <p:nvPicPr>
                      <p:cNvPr id="4118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5701" y="5888038"/>
                        <a:ext cx="127317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9" name="Object 23"/>
          <p:cNvGraphicFramePr>
            <a:graphicFrameLocks noChangeAspect="1"/>
          </p:cNvGraphicFramePr>
          <p:nvPr/>
        </p:nvGraphicFramePr>
        <p:xfrm>
          <a:off x="6748464" y="2279650"/>
          <a:ext cx="7381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444307" imgH="431613" progId="Equation.DSMT4">
                  <p:embed/>
                </p:oleObj>
              </mc:Choice>
              <mc:Fallback>
                <p:oleObj name="Equation" r:id="rId45" imgW="444307" imgH="431613" progId="Equation.DSMT4">
                  <p:embed/>
                  <p:pic>
                    <p:nvPicPr>
                      <p:cNvPr id="4119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8464" y="2279650"/>
                        <a:ext cx="738187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0" name="Object 24"/>
          <p:cNvGraphicFramePr>
            <a:graphicFrameLocks noChangeAspect="1"/>
          </p:cNvGraphicFramePr>
          <p:nvPr/>
        </p:nvGraphicFramePr>
        <p:xfrm>
          <a:off x="6742114" y="3084513"/>
          <a:ext cx="7381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444307" imgH="431613" progId="Equation.DSMT4">
                  <p:embed/>
                </p:oleObj>
              </mc:Choice>
              <mc:Fallback>
                <p:oleObj name="Equation" r:id="rId47" imgW="444307" imgH="431613" progId="Equation.DSMT4">
                  <p:embed/>
                  <p:pic>
                    <p:nvPicPr>
                      <p:cNvPr id="412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2114" y="3084513"/>
                        <a:ext cx="738187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1" name="Object 25"/>
          <p:cNvGraphicFramePr>
            <a:graphicFrameLocks noChangeAspect="1"/>
          </p:cNvGraphicFramePr>
          <p:nvPr/>
        </p:nvGraphicFramePr>
        <p:xfrm>
          <a:off x="6764339" y="3962400"/>
          <a:ext cx="7381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444307" imgH="431613" progId="Equation.DSMT4">
                  <p:embed/>
                </p:oleObj>
              </mc:Choice>
              <mc:Fallback>
                <p:oleObj name="Equation" r:id="rId49" imgW="444307" imgH="431613" progId="Equation.DSMT4">
                  <p:embed/>
                  <p:pic>
                    <p:nvPicPr>
                      <p:cNvPr id="4121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4339" y="3962400"/>
                        <a:ext cx="738187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2" name="Object 26"/>
          <p:cNvGraphicFramePr>
            <a:graphicFrameLocks noChangeAspect="1"/>
          </p:cNvGraphicFramePr>
          <p:nvPr/>
        </p:nvGraphicFramePr>
        <p:xfrm>
          <a:off x="6756400" y="4854575"/>
          <a:ext cx="738188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444307" imgH="431613" progId="Equation.DSMT4">
                  <p:embed/>
                </p:oleObj>
              </mc:Choice>
              <mc:Fallback>
                <p:oleObj name="Equation" r:id="rId51" imgW="444307" imgH="431613" progId="Equation.DSMT4">
                  <p:embed/>
                  <p:pic>
                    <p:nvPicPr>
                      <p:cNvPr id="4122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4854575"/>
                        <a:ext cx="738188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3" name="Object 27"/>
          <p:cNvGraphicFramePr>
            <a:graphicFrameLocks noChangeAspect="1"/>
          </p:cNvGraphicFramePr>
          <p:nvPr/>
        </p:nvGraphicFramePr>
        <p:xfrm>
          <a:off x="6764339" y="5762625"/>
          <a:ext cx="7381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444307" imgH="431613" progId="Equation.DSMT4">
                  <p:embed/>
                </p:oleObj>
              </mc:Choice>
              <mc:Fallback>
                <p:oleObj name="Equation" r:id="rId53" imgW="444307" imgH="431613" progId="Equation.DSMT4">
                  <p:embed/>
                  <p:pic>
                    <p:nvPicPr>
                      <p:cNvPr id="4123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4339" y="5762625"/>
                        <a:ext cx="738187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4" name="Object 28"/>
          <p:cNvGraphicFramePr>
            <a:graphicFrameLocks noChangeAspect="1"/>
          </p:cNvGraphicFramePr>
          <p:nvPr/>
        </p:nvGraphicFramePr>
        <p:xfrm>
          <a:off x="7504114" y="2411413"/>
          <a:ext cx="127793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647700" imgH="228600" progId="Equation.DSMT4">
                  <p:embed/>
                </p:oleObj>
              </mc:Choice>
              <mc:Fallback>
                <p:oleObj name="Equation" r:id="rId55" imgW="647700" imgH="228600" progId="Equation.DSMT4">
                  <p:embed/>
                  <p:pic>
                    <p:nvPicPr>
                      <p:cNvPr id="4124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4114" y="2411413"/>
                        <a:ext cx="1277937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29"/>
          <p:cNvGraphicFramePr>
            <a:graphicFrameLocks noChangeAspect="1"/>
          </p:cNvGraphicFramePr>
          <p:nvPr/>
        </p:nvGraphicFramePr>
        <p:xfrm>
          <a:off x="7486650" y="3195638"/>
          <a:ext cx="13017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660400" imgH="228600" progId="Equation.DSMT4">
                  <p:embed/>
                </p:oleObj>
              </mc:Choice>
              <mc:Fallback>
                <p:oleObj name="Equation" r:id="rId57" imgW="660400" imgH="228600" progId="Equation.DSMT4">
                  <p:embed/>
                  <p:pic>
                    <p:nvPicPr>
                      <p:cNvPr id="4125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6650" y="3195638"/>
                        <a:ext cx="130175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6" name="Object 30"/>
          <p:cNvGraphicFramePr>
            <a:graphicFrameLocks noChangeAspect="1"/>
          </p:cNvGraphicFramePr>
          <p:nvPr/>
        </p:nvGraphicFramePr>
        <p:xfrm>
          <a:off x="7524751" y="4054475"/>
          <a:ext cx="17764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901309" imgH="228501" progId="Equation.DSMT4">
                  <p:embed/>
                </p:oleObj>
              </mc:Choice>
              <mc:Fallback>
                <p:oleObj name="Equation" r:id="rId59" imgW="901309" imgH="228501" progId="Equation.DSMT4">
                  <p:embed/>
                  <p:pic>
                    <p:nvPicPr>
                      <p:cNvPr id="4126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1" y="4054475"/>
                        <a:ext cx="177641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/>
        </p:nvGraphicFramePr>
        <p:xfrm>
          <a:off x="7543801" y="4945063"/>
          <a:ext cx="17510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889000" imgH="228600" progId="Equation.DSMT4">
                  <p:embed/>
                </p:oleObj>
              </mc:Choice>
              <mc:Fallback>
                <p:oleObj name="Equation" r:id="rId61" imgW="889000" imgH="228600" progId="Equation.DSMT4">
                  <p:embed/>
                  <p:pic>
                    <p:nvPicPr>
                      <p:cNvPr id="4127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1" y="4945063"/>
                        <a:ext cx="175101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8" name="Object 32"/>
          <p:cNvGraphicFramePr>
            <a:graphicFrameLocks noChangeAspect="1"/>
          </p:cNvGraphicFramePr>
          <p:nvPr/>
        </p:nvGraphicFramePr>
        <p:xfrm>
          <a:off x="7597775" y="5895975"/>
          <a:ext cx="177323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901309" imgH="228501" progId="Equation.DSMT4">
                  <p:embed/>
                </p:oleObj>
              </mc:Choice>
              <mc:Fallback>
                <p:oleObj name="Equation" r:id="rId63" imgW="901309" imgH="228501" progId="Equation.DSMT4">
                  <p:embed/>
                  <p:pic>
                    <p:nvPicPr>
                      <p:cNvPr id="4128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7775" y="5895975"/>
                        <a:ext cx="1773238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23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65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4961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512" y="116633"/>
            <a:ext cx="8135938" cy="52589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dirty="0"/>
              <a:t>Fractions over  11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1703513" y="620689"/>
            <a:ext cx="8221663" cy="828675"/>
          </a:xfrm>
        </p:spPr>
        <p:txBody>
          <a:bodyPr/>
          <a:lstStyle/>
          <a:p>
            <a:pPr eaLnBrk="1" hangingPunct="1"/>
            <a:r>
              <a:rPr lang="en-CA" dirty="0"/>
              <a:t>Since 11 times 9 equal 99, multiply the numerator by 9 to get a 2 digit repeating decimal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781175" y="1998663"/>
          <a:ext cx="776288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42751" imgH="431613" progId="Equation.DSMT4">
                  <p:embed/>
                </p:oleObj>
              </mc:Choice>
              <mc:Fallback>
                <p:oleObj name="Equation" r:id="rId3" imgW="342751" imgH="431613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1998663"/>
                        <a:ext cx="776288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509838" y="2014538"/>
          <a:ext cx="831850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8140" imgH="431613" progId="Equation.DSMT4">
                  <p:embed/>
                </p:oleObj>
              </mc:Choice>
              <mc:Fallback>
                <p:oleObj name="Equation" r:id="rId5" imgW="368140" imgH="431613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9838" y="2014538"/>
                        <a:ext cx="831850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294063" y="2244726"/>
          <a:ext cx="14922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60400" imgH="228600" progId="Equation.DSMT4">
                  <p:embed/>
                </p:oleObj>
              </mc:Choice>
              <mc:Fallback>
                <p:oleObj name="Equation" r:id="rId7" imgW="660400" imgH="22860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4063" y="2244726"/>
                        <a:ext cx="149225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797050" y="3141663"/>
          <a:ext cx="776288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751" imgH="431613" progId="Equation.DSMT4">
                  <p:embed/>
                </p:oleObj>
              </mc:Choice>
              <mc:Fallback>
                <p:oleObj name="Equation" r:id="rId9" imgW="342751" imgH="431613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3141663"/>
                        <a:ext cx="776288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538413" y="3157538"/>
          <a:ext cx="831850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68140" imgH="431613" progId="Equation.DSMT4">
                  <p:embed/>
                </p:oleObj>
              </mc:Choice>
              <mc:Fallback>
                <p:oleObj name="Equation" r:id="rId11" imgW="368140" imgH="431613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8413" y="3157538"/>
                        <a:ext cx="831850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324225" y="3357564"/>
          <a:ext cx="1436688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34725" imgH="228501" progId="Equation.DSMT4">
                  <p:embed/>
                </p:oleObj>
              </mc:Choice>
              <mc:Fallback>
                <p:oleObj name="Equation" r:id="rId13" imgW="634725" imgH="228501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4225" y="3357564"/>
                        <a:ext cx="1436688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817689" y="4298951"/>
          <a:ext cx="776287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42751" imgH="431613" progId="Equation.DSMT4">
                  <p:embed/>
                </p:oleObj>
              </mc:Choice>
              <mc:Fallback>
                <p:oleObj name="Equation" r:id="rId15" imgW="342751" imgH="431613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7689" y="4298951"/>
                        <a:ext cx="776287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546350" y="4314826"/>
          <a:ext cx="831850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68140" imgH="431613" progId="Equation.DSMT4">
                  <p:embed/>
                </p:oleObj>
              </mc:Choice>
              <mc:Fallback>
                <p:oleObj name="Equation" r:id="rId17" imgW="368140" imgH="431613" progId="Equation.DSMT4">
                  <p:embed/>
                  <p:pic>
                    <p:nvPicPr>
                      <p:cNvPr id="5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4314826"/>
                        <a:ext cx="831850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3421063" y="4545014"/>
          <a:ext cx="1865312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25500" imgH="228600" progId="Equation.DSMT4">
                  <p:embed/>
                </p:oleObj>
              </mc:Choice>
              <mc:Fallback>
                <p:oleObj name="Equation" r:id="rId19" imgW="825500" imgH="228600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063" y="4545014"/>
                        <a:ext cx="1865312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1833564" y="5441951"/>
          <a:ext cx="776287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2751" imgH="431613" progId="Equation.DSMT4">
                  <p:embed/>
                </p:oleObj>
              </mc:Choice>
              <mc:Fallback>
                <p:oleObj name="Equation" r:id="rId21" imgW="342751" imgH="431613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3564" y="5441951"/>
                        <a:ext cx="776287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2574925" y="5457826"/>
          <a:ext cx="831850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68140" imgH="431613" progId="Equation.DSMT4">
                  <p:embed/>
                </p:oleObj>
              </mc:Choice>
              <mc:Fallback>
                <p:oleObj name="Equation" r:id="rId23" imgW="368140" imgH="431613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925" y="5457826"/>
                        <a:ext cx="831850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3346451" y="5657851"/>
          <a:ext cx="146526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47700" imgH="228600" progId="Equation.DSMT4">
                  <p:embed/>
                </p:oleObj>
              </mc:Choice>
              <mc:Fallback>
                <p:oleObj name="Equation" r:id="rId25" imgW="647700" imgH="228600" progId="Equation.DSMT4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451" y="5657851"/>
                        <a:ext cx="1465263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5576889" y="2006601"/>
          <a:ext cx="776287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42751" imgH="431613" progId="Equation.DSMT4">
                  <p:embed/>
                </p:oleObj>
              </mc:Choice>
              <mc:Fallback>
                <p:oleObj name="Equation" r:id="rId27" imgW="342751" imgH="431613" progId="Equation.DSMT4">
                  <p:embed/>
                  <p:pic>
                    <p:nvPicPr>
                      <p:cNvPr id="51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6889" y="2006601"/>
                        <a:ext cx="776287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6305550" y="2022476"/>
          <a:ext cx="831850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68140" imgH="431613" progId="Equation.DSMT4">
                  <p:embed/>
                </p:oleObj>
              </mc:Choice>
              <mc:Fallback>
                <p:oleObj name="Equation" r:id="rId29" imgW="368140" imgH="431613" progId="Equation.DSMT4">
                  <p:embed/>
                  <p:pic>
                    <p:nvPicPr>
                      <p:cNvPr id="51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2022476"/>
                        <a:ext cx="831850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7089775" y="2252664"/>
          <a:ext cx="14922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60400" imgH="228600" progId="Equation.DSMT4">
                  <p:embed/>
                </p:oleObj>
              </mc:Choice>
              <mc:Fallback>
                <p:oleObj name="Equation" r:id="rId31" imgW="660400" imgH="228600" progId="Equation.DSMT4">
                  <p:embed/>
                  <p:pic>
                    <p:nvPicPr>
                      <p:cNvPr id="513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9775" y="2252664"/>
                        <a:ext cx="149225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/>
        </p:nvGraphicFramePr>
        <p:xfrm>
          <a:off x="5592764" y="3149601"/>
          <a:ext cx="776287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42751" imgH="431613" progId="Equation.DSMT4">
                  <p:embed/>
                </p:oleObj>
              </mc:Choice>
              <mc:Fallback>
                <p:oleObj name="Equation" r:id="rId33" imgW="342751" imgH="431613" progId="Equation.DSMT4">
                  <p:embed/>
                  <p:pic>
                    <p:nvPicPr>
                      <p:cNvPr id="513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2764" y="3149601"/>
                        <a:ext cx="776287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18"/>
          <p:cNvGraphicFramePr>
            <a:graphicFrameLocks noChangeAspect="1"/>
          </p:cNvGraphicFramePr>
          <p:nvPr/>
        </p:nvGraphicFramePr>
        <p:xfrm>
          <a:off x="6334125" y="3165476"/>
          <a:ext cx="831850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68140" imgH="431613" progId="Equation.DSMT4">
                  <p:embed/>
                </p:oleObj>
              </mc:Choice>
              <mc:Fallback>
                <p:oleObj name="Equation" r:id="rId35" imgW="368140" imgH="431613" progId="Equation.DSMT4">
                  <p:embed/>
                  <p:pic>
                    <p:nvPicPr>
                      <p:cNvPr id="513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25" y="3165476"/>
                        <a:ext cx="831850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9" name="Object 19"/>
          <p:cNvGraphicFramePr>
            <a:graphicFrameLocks noChangeAspect="1"/>
          </p:cNvGraphicFramePr>
          <p:nvPr/>
        </p:nvGraphicFramePr>
        <p:xfrm>
          <a:off x="7105651" y="3365501"/>
          <a:ext cx="146526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647700" imgH="228600" progId="Equation.DSMT4">
                  <p:embed/>
                </p:oleObj>
              </mc:Choice>
              <mc:Fallback>
                <p:oleObj name="Equation" r:id="rId37" imgW="647700" imgH="228600" progId="Equation.DSMT4">
                  <p:embed/>
                  <p:pic>
                    <p:nvPicPr>
                      <p:cNvPr id="513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5651" y="3365501"/>
                        <a:ext cx="1465263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0" name="Object 20"/>
          <p:cNvGraphicFramePr>
            <a:graphicFrameLocks noChangeAspect="1"/>
          </p:cNvGraphicFramePr>
          <p:nvPr/>
        </p:nvGraphicFramePr>
        <p:xfrm>
          <a:off x="5613400" y="4306888"/>
          <a:ext cx="776288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42751" imgH="431613" progId="Equation.DSMT4">
                  <p:embed/>
                </p:oleObj>
              </mc:Choice>
              <mc:Fallback>
                <p:oleObj name="Equation" r:id="rId39" imgW="342751" imgH="431613" progId="Equation.DSMT4">
                  <p:embed/>
                  <p:pic>
                    <p:nvPicPr>
                      <p:cNvPr id="514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4306888"/>
                        <a:ext cx="776288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1" name="Object 21"/>
          <p:cNvGraphicFramePr>
            <a:graphicFrameLocks noChangeAspect="1"/>
          </p:cNvGraphicFramePr>
          <p:nvPr/>
        </p:nvGraphicFramePr>
        <p:xfrm>
          <a:off x="6342063" y="4322763"/>
          <a:ext cx="831850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68140" imgH="431613" progId="Equation.DSMT4">
                  <p:embed/>
                </p:oleObj>
              </mc:Choice>
              <mc:Fallback>
                <p:oleObj name="Equation" r:id="rId41" imgW="368140" imgH="431613" progId="Equation.DSMT4">
                  <p:embed/>
                  <p:pic>
                    <p:nvPicPr>
                      <p:cNvPr id="514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063" y="4322763"/>
                        <a:ext cx="831850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2" name="Object 22"/>
          <p:cNvGraphicFramePr>
            <a:graphicFrameLocks noChangeAspect="1"/>
          </p:cNvGraphicFramePr>
          <p:nvPr/>
        </p:nvGraphicFramePr>
        <p:xfrm>
          <a:off x="7140576" y="4552951"/>
          <a:ext cx="14636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647700" imgH="228600" progId="Equation.DSMT4">
                  <p:embed/>
                </p:oleObj>
              </mc:Choice>
              <mc:Fallback>
                <p:oleObj name="Equation" r:id="rId43" imgW="647700" imgH="228600" progId="Equation.DSMT4">
                  <p:embed/>
                  <p:pic>
                    <p:nvPicPr>
                      <p:cNvPr id="514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0576" y="4552951"/>
                        <a:ext cx="146367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3" name="Object 23"/>
          <p:cNvGraphicFramePr>
            <a:graphicFrameLocks noChangeAspect="1"/>
          </p:cNvGraphicFramePr>
          <p:nvPr/>
        </p:nvGraphicFramePr>
        <p:xfrm>
          <a:off x="5629275" y="5449888"/>
          <a:ext cx="776288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42751" imgH="431613" progId="Equation.DSMT4">
                  <p:embed/>
                </p:oleObj>
              </mc:Choice>
              <mc:Fallback>
                <p:oleObj name="Equation" r:id="rId45" imgW="342751" imgH="431613" progId="Equation.DSMT4">
                  <p:embed/>
                  <p:pic>
                    <p:nvPicPr>
                      <p:cNvPr id="5143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9275" y="5449888"/>
                        <a:ext cx="776288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4" name="Object 24"/>
          <p:cNvGraphicFramePr>
            <a:graphicFrameLocks noChangeAspect="1"/>
          </p:cNvGraphicFramePr>
          <p:nvPr/>
        </p:nvGraphicFramePr>
        <p:xfrm>
          <a:off x="6370638" y="5465763"/>
          <a:ext cx="831850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368140" imgH="431613" progId="Equation.DSMT4">
                  <p:embed/>
                </p:oleObj>
              </mc:Choice>
              <mc:Fallback>
                <p:oleObj name="Equation" r:id="rId47" imgW="368140" imgH="431613" progId="Equation.DSMT4">
                  <p:embed/>
                  <p:pic>
                    <p:nvPicPr>
                      <p:cNvPr id="5144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0638" y="5465763"/>
                        <a:ext cx="831850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5" name="Object 25"/>
          <p:cNvGraphicFramePr>
            <a:graphicFrameLocks noChangeAspect="1"/>
          </p:cNvGraphicFramePr>
          <p:nvPr/>
        </p:nvGraphicFramePr>
        <p:xfrm>
          <a:off x="7156450" y="5665789"/>
          <a:ext cx="1493838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660400" imgH="228600" progId="Equation.DSMT4">
                  <p:embed/>
                </p:oleObj>
              </mc:Choice>
              <mc:Fallback>
                <p:oleObj name="Equation" r:id="rId49" imgW="660400" imgH="228600" progId="Equation.DSMT4">
                  <p:embed/>
                  <p:pic>
                    <p:nvPicPr>
                      <p:cNvPr id="5145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6450" y="5665789"/>
                        <a:ext cx="1493838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40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51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4009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9BE55-1161-42B6-8FD3-D67C40319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44624"/>
            <a:ext cx="7467600" cy="562074"/>
          </a:xfrm>
        </p:spPr>
        <p:txBody>
          <a:bodyPr/>
          <a:lstStyle/>
          <a:p>
            <a:r>
              <a:rPr lang="en-CA" dirty="0"/>
              <a:t>Fractions into decimal: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C24DB-7B3D-445E-9BD0-7346E5B45BE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79376" y="606698"/>
            <a:ext cx="10729192" cy="1152128"/>
          </a:xfrm>
        </p:spPr>
        <p:txBody>
          <a:bodyPr>
            <a:normAutofit/>
          </a:bodyPr>
          <a:lstStyle/>
          <a:p>
            <a:r>
              <a:rPr lang="en-CA" sz="2200" dirty="0"/>
              <a:t>The decimal expansion of every fraction where both  the numerator (top) and denominator (bottom) are integers will have 1 of each of the three cases: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4E42E8B-93E7-4419-A446-9FA96F43A2A8}"/>
              </a:ext>
            </a:extLst>
          </p:cNvPr>
          <p:cNvSpPr txBox="1">
            <a:spLocks/>
          </p:cNvSpPr>
          <p:nvPr/>
        </p:nvSpPr>
        <p:spPr>
          <a:xfrm>
            <a:off x="407368" y="1988840"/>
            <a:ext cx="11017224" cy="12961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Case 1: Terminating Decimal Expansion:</a:t>
            </a:r>
          </a:p>
          <a:p>
            <a:pPr marL="0" indent="0">
              <a:buNone/>
            </a:pPr>
            <a:r>
              <a:rPr lang="en-CA" sz="2200" dirty="0"/>
              <a:t>In these cases, the decimals expansion stops at some point with one more digits </a:t>
            </a:r>
          </a:p>
        </p:txBody>
      </p:sp>
      <p:graphicFrame>
        <p:nvGraphicFramePr>
          <p:cNvPr id="13" name="Object 5">
            <a:extLst>
              <a:ext uri="{FF2B5EF4-FFF2-40B4-BE49-F238E27FC236}">
                <a16:creationId xmlns:a16="http://schemas.microsoft.com/office/drawing/2014/main" id="{6759044D-82D2-435C-8A9D-31461DED89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955314"/>
              </p:ext>
            </p:extLst>
          </p:nvPr>
        </p:nvGraphicFramePr>
        <p:xfrm>
          <a:off x="1991544" y="3140968"/>
          <a:ext cx="1008112" cy="71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9480" imgH="431640" progId="Equation.DSMT4">
                  <p:embed/>
                </p:oleObj>
              </mc:Choice>
              <mc:Fallback>
                <p:oleObj name="Equation" r:id="rId3" imgW="609480" imgH="431640" progId="Equation.DSMT4">
                  <p:embed/>
                  <p:pic>
                    <p:nvPicPr>
                      <p:cNvPr id="13" name="Object 5">
                        <a:extLst>
                          <a:ext uri="{FF2B5EF4-FFF2-40B4-BE49-F238E27FC236}">
                            <a16:creationId xmlns:a16="http://schemas.microsoft.com/office/drawing/2014/main" id="{6759044D-82D2-435C-8A9D-31461DED89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544" y="3140968"/>
                        <a:ext cx="1008112" cy="71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F8944EE-F48A-4144-A6DA-9C7E2DFD5D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569264"/>
              </p:ext>
            </p:extLst>
          </p:nvPr>
        </p:nvGraphicFramePr>
        <p:xfrm>
          <a:off x="3575721" y="3140969"/>
          <a:ext cx="126047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61760" imgH="431640" progId="Equation.DSMT4">
                  <p:embed/>
                </p:oleObj>
              </mc:Choice>
              <mc:Fallback>
                <p:oleObj name="Equation" r:id="rId5" imgW="761760" imgH="4316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F8944EE-F48A-4144-A6DA-9C7E2DFD5D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721" y="3140969"/>
                        <a:ext cx="1260475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24518C5-D896-4F4C-8F9C-61959357E9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0326089"/>
              </p:ext>
            </p:extLst>
          </p:nvPr>
        </p:nvGraphicFramePr>
        <p:xfrm>
          <a:off x="5303913" y="3140969"/>
          <a:ext cx="151447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14400" imgH="431640" progId="Equation.DSMT4">
                  <p:embed/>
                </p:oleObj>
              </mc:Choice>
              <mc:Fallback>
                <p:oleObj name="Equation" r:id="rId7" imgW="914400" imgH="4316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F24518C5-D896-4F4C-8F9C-61959357E9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913" y="3140969"/>
                        <a:ext cx="1514475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94052689-894C-43F3-8EDC-596D9756A9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493650"/>
              </p:ext>
            </p:extLst>
          </p:nvPr>
        </p:nvGraphicFramePr>
        <p:xfrm>
          <a:off x="7176120" y="3140969"/>
          <a:ext cx="262890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87240" imgH="431640" progId="Equation.DSMT4">
                  <p:embed/>
                </p:oleObj>
              </mc:Choice>
              <mc:Fallback>
                <p:oleObj name="Equation" r:id="rId9" imgW="1587240" imgH="4316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94052689-894C-43F3-8EDC-596D9756A9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6120" y="3140969"/>
                        <a:ext cx="2628900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C1C24F4-18AC-4D23-A280-A1E34905C78F}"/>
              </a:ext>
            </a:extLst>
          </p:cNvPr>
          <p:cNvSpPr txBox="1">
            <a:spLocks/>
          </p:cNvSpPr>
          <p:nvPr/>
        </p:nvSpPr>
        <p:spPr>
          <a:xfrm>
            <a:off x="407368" y="4221088"/>
            <a:ext cx="11449272" cy="12961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Case 2: Continuous Decimal Expansion with pattern:</a:t>
            </a:r>
          </a:p>
          <a:p>
            <a:pPr marL="0" indent="0">
              <a:buNone/>
            </a:pPr>
            <a:r>
              <a:rPr lang="en-CA" sz="2200" dirty="0"/>
              <a:t>These dec. expansions have 1 or 2 or 3 digits repeating continuously.  The denominator is either, 3, 9, or 99, 9999……</a:t>
            </a:r>
          </a:p>
        </p:txBody>
      </p:sp>
    </p:spTree>
    <p:extLst>
      <p:ext uri="{BB962C8B-B14F-4D97-AF65-F5344CB8AC3E}">
        <p14:creationId xmlns:p14="http://schemas.microsoft.com/office/powerpoint/2010/main" val="2388144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7E761E9-A3BE-4915-8575-32B7167BDC9C}"/>
              </a:ext>
            </a:extLst>
          </p:cNvPr>
          <p:cNvSpPr txBox="1">
            <a:spLocks/>
          </p:cNvSpPr>
          <p:nvPr/>
        </p:nvSpPr>
        <p:spPr>
          <a:xfrm>
            <a:off x="263352" y="253391"/>
            <a:ext cx="11377264" cy="273630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b="1" u="sng" dirty="0"/>
              <a:t>Case 3</a:t>
            </a:r>
            <a:r>
              <a:rPr lang="en-CA" sz="2200" dirty="0"/>
              <a:t>: Continuous Decimal Expansion with a long pattern:</a:t>
            </a:r>
          </a:p>
          <a:p>
            <a:pPr marL="0" indent="0">
              <a:buNone/>
            </a:pPr>
            <a:r>
              <a:rPr lang="en-CA" sz="2200" dirty="0"/>
              <a:t>In this case, the decimal digits don’t seem to have any obvious patterns.  </a:t>
            </a:r>
          </a:p>
          <a:p>
            <a:pPr marL="0" indent="0">
              <a:buNone/>
            </a:pPr>
            <a:r>
              <a:rPr lang="en-CA" sz="2200" dirty="0"/>
              <a:t>RULE: If there is a repeating pattern with a set number of digits, it can always be written as a fraction.  </a:t>
            </a:r>
          </a:p>
          <a:p>
            <a:pPr marL="0" indent="0">
              <a:buNone/>
            </a:pPr>
            <a:r>
              <a:rPr lang="en-CA" sz="2200" dirty="0"/>
              <a:t>NOTE: If a fraction is over a prime number “p” it will always have one or more sets of “p-1” repeating digits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1263659A-9289-49B3-BF64-B61212FA4AA4}"/>
              </a:ext>
            </a:extLst>
          </p:cNvPr>
          <p:cNvSpPr txBox="1">
            <a:spLocks/>
          </p:cNvSpPr>
          <p:nvPr/>
        </p:nvSpPr>
        <p:spPr>
          <a:xfrm>
            <a:off x="479376" y="3140968"/>
            <a:ext cx="9937104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 err="1"/>
              <a:t>Ie</a:t>
            </a:r>
            <a:r>
              <a:rPr lang="en-CA" sz="2200" dirty="0"/>
              <a:t>: a fraction over 7 will have 6 repeating digits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9F89787B-7C48-4482-88C9-81D90AA6D401}"/>
              </a:ext>
            </a:extLst>
          </p:cNvPr>
          <p:cNvSpPr txBox="1">
            <a:spLocks/>
          </p:cNvSpPr>
          <p:nvPr/>
        </p:nvSpPr>
        <p:spPr>
          <a:xfrm>
            <a:off x="479376" y="3717032"/>
            <a:ext cx="9865096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a fraction over 17 will have 16 repeating digits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E9D88E60-86A8-40E2-9BB6-0DAC1E198A6F}"/>
              </a:ext>
            </a:extLst>
          </p:cNvPr>
          <p:cNvSpPr txBox="1">
            <a:spLocks/>
          </p:cNvSpPr>
          <p:nvPr/>
        </p:nvSpPr>
        <p:spPr>
          <a:xfrm>
            <a:off x="479376" y="4293096"/>
            <a:ext cx="9937104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a fraction over 19 will have 18 repeating digits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4375077-2265-4BD5-A395-0D8D3AF2CD42}"/>
              </a:ext>
            </a:extLst>
          </p:cNvPr>
          <p:cNvSpPr txBox="1">
            <a:spLocks/>
          </p:cNvSpPr>
          <p:nvPr/>
        </p:nvSpPr>
        <p:spPr>
          <a:xfrm>
            <a:off x="551384" y="4941168"/>
            <a:ext cx="10585176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a fraction over 13 will have 2 sets of 6 repeating digits.  6 + 6 =12, technically, 12 repeating digits</a:t>
            </a:r>
          </a:p>
        </p:txBody>
      </p:sp>
    </p:spTree>
    <p:extLst>
      <p:ext uri="{BB962C8B-B14F-4D97-AF65-F5344CB8AC3E}">
        <p14:creationId xmlns:p14="http://schemas.microsoft.com/office/powerpoint/2010/main" val="2366327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8ce696e9412443ecc57c32ed4796326ae4778a"/>
  <p:tag name="GENSWF_OUTPUT_FILE_NAME" val="m8hc22"/>
  <p:tag name="ISPRING_ULTRA_SCORM_COURSE_ID" val="BA41380D-FDC2-48CF-ACD4-34E7BBF24D82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acdb6bb07ab8b348a995d66a99c356f0e1f530"/>
  <p:tag name="ISPRING_PLAYERS_CUSTOMIZATION_2" val="UEsDBBQAAgAIAPa7ilN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9ruKUx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9ruKUx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Pa7ilN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9ruKU9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Pa7ilOOc/b6agAAAOUAAAAaAAAAbm9uZS9odG1sX3NraW5fc2V0dGluZ3MuanOr5lIAAqUcJQUrhWowG8xPKi0pyc/TS87PK0nNK9HLyy/KTQSrUVJ2AwMlHZyK88tSiwgoTUtMTkUx1NTIwskFp0qEiSZO5i7OlsjqChLTU/WSEpOz04vyS/NSIMqcXV0MXYyVwKpquWoBUEsDBBQAAgAIAPa7ilO8fTX3SgAAAEkAAAAXAAAAbm9uZS9sb2NhbF9zZXR0aW5ncy54bWyzsa/IzVEoSy0qzszPs1Uy1DNQUkjNS85PycxLt1UKDXHTtVBSKC5JzEtJzMnPS7VVystXUrC347LJyU9OzAlOLSkBKizWt+MCAFBLAwQUAAIACAD4u4pT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+LuKUx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D4u4pT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+LuKUw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D4u4pT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+LuKU+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Pi7ilO45zzyXgAAAGMAAAAlAAAAdW5pdmVyc2FsLW5vLXZpZGVvL2xvY2FsX3NldHRpbmdzLnhtbA3KvQ5AQAwA4N1TNN39bQbHZrTgARoakfRacUd4e7d9w9f2rxd4+AqHqcO6qBBYV9sO3R0u85A3CCGSbiSm7FANoe+yVmwlmTjGFAOcQh9fM/uEyCP5NIdbBMsu+wFQSwECAAAUAAIACAD2u4pTXK2x+KEDAADvDAAAGAAAAAAAAAABAAAAAAAAAAAAbm9uZS9jb21tb25fbWVzc2FnZXMubG5nUEsBAgAAFAACAAgA9ruKUxUeYBujAAAAfwEAACkAAAAAAAAAAQAAAAAA1wMAAG5vbmUvcGxheWJhY2tfYW5kX25hdmlnYXRpb25fc2V0dGluZ3MueG1sUEsBAgAAFAACAAgA9ruKUx9UimowAwAAxw4AACIAAAAAAAAAAQAAAAAAwQQAAG5vbmUvZmxhc2hfcHVibGlzaGluZ19zZXR0aW5ncy54bWxQSwECAAAUAAIACAD2u4pTcVeUnRUBAADRAgAAHAAAAAAAAAABAAAAAAAxCAAAbm9uZS9mbGFzaF9za2luX3NldHRpbmdzLnhtbFBLAQIAABQAAgAIAPa7ilPXm3CWKwMAAG8OAAAhAAAAAAAAAAEAAAAAAIAJAABub25lL2h0bWxfcHVibGlzaGluZ19zZXR0aW5ncy54bWxQSwECAAAUAAIACAD2u4pTjnP2+moAAADlAAAAGgAAAAAAAAABAAAAAADqDAAAbm9uZS9odG1sX3NraW5fc2V0dGluZ3MuanNQSwECAAAUAAIACAD2u4pTvH0190oAAABJAAAAFwAAAAAAAAABAAAAAACMDQAAbm9uZS9sb2NhbF9zZXR0aW5ncy54bWxQSwECAAAUAAIACAD4u4pTnF4yCBQGAAA3FwAAJgAAAAAAAAABAAAAAAALDgAAdW5pdmVyc2FsLW5vLXZpZGVvL2NvbW1vbl9tZXNzYWdlcy5sbmdQSwECAAAUAAIACAD4u4pTFR5gG6MAAAB/AQAANwAAAAAAAAABAAAAAABjFAAAdW5pdmVyc2FsLW5vLXZpZGVvL3BsYXliYWNrX2FuZF9uYXZpZ2F0aW9uX3NldHRpbmdzLnhtbFBLAQIAABQAAgAIAPi7ilNLM4aKLwUAAGgdAAAwAAAAAAAAAAEAAAAAAFsVAAB1bml2ZXJzYWwtbm8tdmlkZW8vZmxhc2hfcHVibGlzaGluZ19zZXR0aW5ncy54bWxQSwECAAAUAAIACAD4u4pTDnvHIGUDAACXDAAAKgAAAAAAAAABAAAAAADYGgAAdW5pdmVyc2FsLW5vLXZpZGVvL2ZsYXNoX3NraW5fc2V0dGluZ3MueG1sUEsBAgAAFAACAAgA+LuKU/rnN04qBQAA8hwAAC8AAAAAAAAAAQAAAAAAhR4AAHVuaXZlcnNhbC1uby12aWRlby9odG1sX3B1Ymxpc2hpbmdfc2V0dGluZ3MueG1sUEsBAgAAFAACAAgA+LuKU+xMWVK2AQAAegYAACgAAAAAAAAAAQAAAAAA/CMAAHVuaXZlcnNhbC1uby12aWRlby9odG1sX3NraW5fc2V0dGluZ3MuanNQSwECAAAUAAIACAD4u4pTuOc88l4AAABjAAAAJQAAAAAAAAABAAAAAAD4JQAAdW5pdmVyc2FsLW5vLXZpZGVvL2xvY2FsX3NldHRpbmdzLnhtbFBLBQYAAAAADgAOAIgEAACZJgAAAAA="/>
  <p:tag name="ISPRING_LMS_API_VERSION" val="SCORM 2004 (2nd edition)"/>
  <p:tag name="ISPRING_CMI5_LAUNCH_METHOD" val="any window"/>
  <p:tag name="ISPRINGCLOUDFOLDERID" val="1"/>
  <p:tag name="ISPRINGONLINEFOLDERID" val="1"/>
  <p:tag name="ISPRING_OUTPUT_FOLDER" val="[[&quot;\uFFFDʾ\&quot;{58857F64-F778-46F3-A3E4-9740F72F057B}&quot;,&quot;C:\\Users\\Danny\\OneDrive - SD41\\Website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CURRENT_PLAYER_ID" val="universal-no-video"/>
  <p:tag name="ISPRING_FIRST_PUBLISH" val="1"/>
  <p:tag name="ISPRING_ULTRA_SCORM_COURCE_TITLE" val="Section 3.2 Converting Fractions, Decimals, and Percentage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QUIZZES" val="0"/>
  <p:tag name="ISPRING_PRESENTATION_TITLE" val="Section 3.2 Converting Fractions, Decimals, and Percentages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116</TotalTime>
  <Words>1235</Words>
  <Application>Microsoft Office PowerPoint</Application>
  <PresentationFormat>Widescreen</PresentationFormat>
  <Paragraphs>114</Paragraphs>
  <Slides>21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Google Sans</vt:lpstr>
      <vt:lpstr>Arial</vt:lpstr>
      <vt:lpstr>Arial</vt:lpstr>
      <vt:lpstr>Calibri</vt:lpstr>
      <vt:lpstr>Century Schoolbook</vt:lpstr>
      <vt:lpstr>Wingdings</vt:lpstr>
      <vt:lpstr>Wingdings 2</vt:lpstr>
      <vt:lpstr>Oriel</vt:lpstr>
      <vt:lpstr>Equation</vt:lpstr>
      <vt:lpstr>MathType 6.0 Equation</vt:lpstr>
      <vt:lpstr>Section 3.2 Converting Fractions, Decimals, and Percentages</vt:lpstr>
      <vt:lpstr>Converting Fractions to Decimals:</vt:lpstr>
      <vt:lpstr>PowerPoint Presentation</vt:lpstr>
      <vt:lpstr>Fractions over 6 and 8</vt:lpstr>
      <vt:lpstr>PowerPoint Presentation</vt:lpstr>
      <vt:lpstr>Fractions with 9, 99, 999, and etc…</vt:lpstr>
      <vt:lpstr>Fractions over  11</vt:lpstr>
      <vt:lpstr>Fractions into decimal:</vt:lpstr>
      <vt:lpstr>PowerPoint Presentation</vt:lpstr>
      <vt:lpstr>Fractions with 7</vt:lpstr>
      <vt:lpstr>What Patterns Do YOU NOTICE ABOUT these 6 digits???!!</vt:lpstr>
      <vt:lpstr>Fractions over 13 and 17</vt:lpstr>
      <vt:lpstr>PowerPoint Presentation</vt:lpstr>
      <vt:lpstr>Turning repeating Digits back to Fractions</vt:lpstr>
      <vt:lpstr>PowerPoint Presentation</vt:lpstr>
      <vt:lpstr>Another method: Rational Numbers into Fractions</vt:lpstr>
      <vt:lpstr>Formula:</vt:lpstr>
      <vt:lpstr>Evaluate without a Calculator:</vt:lpstr>
      <vt:lpstr>Evaluate without a Calculator: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3.2 Converting Fractions, Decimals, and Percentages</dc:title>
  <dc:creator>Danny Young</dc:creator>
  <cp:lastModifiedBy>Danny Young</cp:lastModifiedBy>
  <cp:revision>15</cp:revision>
  <dcterms:created xsi:type="dcterms:W3CDTF">2011-06-27T16:11:13Z</dcterms:created>
  <dcterms:modified xsi:type="dcterms:W3CDTF">2026-01-14T05:50:06Z</dcterms:modified>
</cp:coreProperties>
</file>